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notesMasterIdLst>
    <p:notesMasterId r:id="rId12"/>
  </p:notesMasterIdLst>
  <p:sldIdLst>
    <p:sldId id="256" r:id="rId2"/>
    <p:sldId id="259" r:id="rId3"/>
    <p:sldId id="257" r:id="rId4"/>
    <p:sldId id="264" r:id="rId5"/>
    <p:sldId id="258" r:id="rId6"/>
    <p:sldId id="260" r:id="rId7"/>
    <p:sldId id="261" r:id="rId8"/>
    <p:sldId id="263" r:id="rId9"/>
    <p:sldId id="262" r:id="rId10"/>
    <p:sldId id="265" r:id="rId11"/>
  </p:sldIdLst>
  <p:sldSz cx="9144000" cy="6858000" type="screen4x3"/>
  <p:notesSz cx="6858000" cy="8686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DDDDDD" mc:Ignorable=""/>
    <a:srgbClr xmlns:mc="http://schemas.openxmlformats.org/markup-compatibility/2006" xmlns:a14="http://schemas.microsoft.com/office/drawing/2010/main" val="FFFFFF" mc:Ignorable=""/>
    <a:srgbClr xmlns:mc="http://schemas.openxmlformats.org/markup-compatibility/2006" xmlns:a14="http://schemas.microsoft.com/office/drawing/2010/main" val="393939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6" autoAdjust="0"/>
  </p:normalViewPr>
  <p:slideViewPr>
    <p:cSldViewPr>
      <p:cViewPr varScale="1">
        <p:scale>
          <a:sx n="49" d="100"/>
          <a:sy n="49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4571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25913"/>
            <a:ext cx="5486400" cy="39100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25913"/>
            <a:ext cx="5486400" cy="39100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25913"/>
            <a:ext cx="5486400" cy="39100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25913"/>
            <a:ext cx="5486400" cy="39100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25913"/>
            <a:ext cx="5486400" cy="39100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25913"/>
            <a:ext cx="5486400" cy="39100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25913"/>
            <a:ext cx="5486400" cy="39100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25913"/>
            <a:ext cx="5486400" cy="39100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25913"/>
            <a:ext cx="5486400" cy="39100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25913"/>
            <a:ext cx="5486400" cy="39100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A63A-9545-4887-9CDC-5025590157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F49F-8F67-4E24-BB25-571BB9D81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E613-C080-4FB1-9232-4BE00A629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E2F8-86C4-4BF9-A01C-CA2FBE468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A24D8B-2B7F-4EC8-887D-954ADD3FF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9AB9-320A-4F89-8980-1E667B754F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611-C6F5-45EE-9681-23BB984F6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2611-4B12-4CFA-A4E2-BB6044D48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02E6-901A-4A67-A0C6-4B1E4FE2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711-B101-4467-8E3A-CFA4958CA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miter lim="800000"/>
          </a:ln>
          <a:effectLst>
            <a:outerShdw blurRad="190500" dist="228600" dir="2700000" sy="9000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32AB-F7BC-4292-B98E-498456344B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9812FE-19AC-4DC0-AB5A-5713785ED2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A New Golf Course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331698"/>
            <a:ext cx="6629400" cy="17526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l"/>
            <a:r>
              <a:rPr lang="en-US" sz="4400" b="1" i="1" dirty="0">
                <a:effectLst/>
                <a:cs typeface="Times New Roman" pitchFamily="18" charset="0"/>
              </a:rPr>
              <a:t>The time is right!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/>
              <a:t>We need to proceed</a:t>
            </a:r>
            <a:br>
              <a:rPr lang="en-US" dirty="0"/>
            </a:br>
            <a:r>
              <a:rPr lang="en-US" dirty="0"/>
              <a:t>as quickly as possible!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What do the citizens say?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lIns="92075" tIns="46038" rIns="92075" bIns="46038"/>
          <a:lstStyle/>
          <a:p>
            <a:pPr algn="l"/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err="1" smtClean="0"/>
              <a:t>Communty</a:t>
            </a:r>
            <a:r>
              <a:rPr lang="en-US" dirty="0" smtClean="0"/>
              <a:t> </a:t>
            </a:r>
            <a:r>
              <a:rPr lang="en-US" dirty="0"/>
              <a:t>Survey Results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Men</a:t>
            </a:r>
          </a:p>
          <a:p>
            <a:pPr lvl="1"/>
            <a:r>
              <a:rPr lang="en-US" dirty="0"/>
              <a:t>76% in favor</a:t>
            </a:r>
          </a:p>
          <a:p>
            <a:pPr lvl="1"/>
            <a:r>
              <a:rPr lang="en-US" dirty="0"/>
              <a:t>24% opposed</a:t>
            </a:r>
          </a:p>
          <a:p>
            <a:r>
              <a:rPr lang="en-US" dirty="0"/>
              <a:t>Women</a:t>
            </a:r>
          </a:p>
          <a:p>
            <a:pPr lvl="1"/>
            <a:r>
              <a:rPr lang="en-US" dirty="0"/>
              <a:t>44% in favor</a:t>
            </a:r>
          </a:p>
          <a:p>
            <a:pPr lvl="1"/>
            <a:r>
              <a:rPr lang="en-US" dirty="0"/>
              <a:t>56% opposed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Question &amp; Answers?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Andy Labrum quote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2075" tIns="46038" rIns="92075" bIns="46038"/>
          <a:lstStyle/>
          <a:p>
            <a:pPr algn="l"/>
            <a:r>
              <a:rPr lang="en-US" dirty="0"/>
              <a:t>“The two golf courses in our city are simply not meeting the growing demand for the sport.”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/>
              <a:t>Advantages of a </a:t>
            </a:r>
            <a:br>
              <a:rPr lang="en-US" dirty="0"/>
            </a:br>
            <a:r>
              <a:rPr lang="en-US" dirty="0"/>
              <a:t>New Golf Course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We must meet </a:t>
            </a:r>
            <a:r>
              <a:rPr lang="en-US" dirty="0"/>
              <a:t>the needs of our citizens</a:t>
            </a:r>
          </a:p>
          <a:p>
            <a:r>
              <a:rPr lang="en-US" dirty="0"/>
              <a:t>Add more natural beauty to our city</a:t>
            </a:r>
          </a:p>
          <a:p>
            <a:r>
              <a:rPr lang="en-US" dirty="0" smtClean="0"/>
              <a:t>We </a:t>
            </a:r>
            <a:r>
              <a:rPr lang="en-US" smtClean="0"/>
              <a:t>should provide </a:t>
            </a:r>
            <a:r>
              <a:rPr lang="en-US" dirty="0"/>
              <a:t>an additional </a:t>
            </a:r>
            <a:r>
              <a:rPr lang="en-US"/>
              <a:t>tax </a:t>
            </a:r>
            <a:r>
              <a:rPr lang="en-US" smtClean="0"/>
              <a:t>resource.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Potential Sites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Old Orchard Road </a:t>
            </a:r>
            <a:r>
              <a:rPr lang="en-US" dirty="0" smtClean="0"/>
              <a:t>property</a:t>
            </a:r>
            <a:endParaRPr lang="en-US" dirty="0"/>
          </a:p>
          <a:p>
            <a:r>
              <a:rPr lang="en-US" dirty="0"/>
              <a:t>Lakeshore property</a:t>
            </a:r>
          </a:p>
          <a:p>
            <a:r>
              <a:rPr lang="en-US" dirty="0"/>
              <a:t>Industrial park property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Potential Developers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Jackson Development Corp.</a:t>
            </a:r>
          </a:p>
          <a:p>
            <a:r>
              <a:rPr lang="en-US" dirty="0"/>
              <a:t>A&amp;R Real Estate Development, Inc.</a:t>
            </a:r>
          </a:p>
          <a:p>
            <a:r>
              <a:rPr lang="en-US" dirty="0"/>
              <a:t>Forrest Brothers Land Developers, Inc.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Best Site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Old Orchard Road </a:t>
            </a:r>
            <a:r>
              <a:rPr lang="en-US" dirty="0" err="1" smtClean="0"/>
              <a:t>proprty</a:t>
            </a:r>
            <a:endParaRPr lang="en-US" dirty="0"/>
          </a:p>
          <a:p>
            <a:r>
              <a:rPr lang="en-US" dirty="0"/>
              <a:t>85 acres</a:t>
            </a:r>
          </a:p>
          <a:p>
            <a:pPr lvl="1"/>
            <a:r>
              <a:rPr lang="en-US" dirty="0"/>
              <a:t>43.6 acres owned by K. Rogers</a:t>
            </a:r>
          </a:p>
          <a:p>
            <a:pPr lvl="1"/>
            <a:r>
              <a:rPr lang="en-US" dirty="0"/>
              <a:t>41.4 acres owned by J. S. Skinner</a:t>
            </a:r>
          </a:p>
          <a:p>
            <a:r>
              <a:rPr lang="en-US" dirty="0"/>
              <a:t>Quite heavily wooded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69676D" mc:Ignorable=""/>
      </a:dk2>
      <a:lt2>
        <a:srgbClr xmlns:mc="http://schemas.openxmlformats.org/markup-compatibility/2006" xmlns:a14="http://schemas.microsoft.com/office/drawing/2010/main" val="C9C2D1" mc:Ignorable=""/>
      </a:lt2>
      <a:accent1>
        <a:srgbClr xmlns:mc="http://schemas.openxmlformats.org/markup-compatibility/2006" xmlns:a14="http://schemas.microsoft.com/office/drawing/2010/main" val="CEB966" mc:Ignorable=""/>
      </a:accent1>
      <a:accent2>
        <a:srgbClr xmlns:mc="http://schemas.openxmlformats.org/markup-compatibility/2006" xmlns:a14="http://schemas.microsoft.com/office/drawing/2010/main" val="9CB084" mc:Ignorable=""/>
      </a:accent2>
      <a:accent3>
        <a:srgbClr xmlns:mc="http://schemas.openxmlformats.org/markup-compatibility/2006" xmlns:a14="http://schemas.microsoft.com/office/drawing/2010/main" val="6BB1C9" mc:Ignorable=""/>
      </a:accent3>
      <a:accent4>
        <a:srgbClr xmlns:mc="http://schemas.openxmlformats.org/markup-compatibility/2006" xmlns:a14="http://schemas.microsoft.com/office/drawing/2010/main" val="6585CF" mc:Ignorable=""/>
      </a:accent4>
      <a:accent5>
        <a:srgbClr xmlns:mc="http://schemas.openxmlformats.org/markup-compatibility/2006" xmlns:a14="http://schemas.microsoft.com/office/drawing/2010/main" val="7E6BC9" mc:Ignorable=""/>
      </a:accent5>
      <a:accent6>
        <a:srgbClr xmlns:mc="http://schemas.openxmlformats.org/markup-compatibility/2006" xmlns:a14="http://schemas.microsoft.com/office/drawing/2010/main" val="A379BB" mc:Ignorable=""/>
      </a:accent6>
      <a:hlink>
        <a:srgbClr xmlns:mc="http://schemas.openxmlformats.org/markup-compatibility/2006" xmlns:a14="http://schemas.microsoft.com/office/drawing/2010/main" val="410082" mc:Ignorable=""/>
      </a:hlink>
      <a:folHlink>
        <a:srgbClr xmlns:mc="http://schemas.openxmlformats.org/markup-compatibility/2006" xmlns:a14="http://schemas.microsoft.com/office/drawing/2010/main" val="932968" mc:Ignorable="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xmlns:mc="http://schemas.openxmlformats.org/markup-compatibility/2006" xmlns:a14="http://schemas.microsoft.com/office/drawing/2010/main" val="000000" mc:Ignorable="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xmlns:mc="http://schemas.openxmlformats.org/markup-compatibility/2006" xmlns:a14="http://schemas.microsoft.com/office/drawing/2010/main" val="000000" mc:Ignorable="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148</Words>
  <Application>Microsoft Office PowerPoint</Application>
  <PresentationFormat>On-screen Show (4:3)</PresentationFormat>
  <Paragraphs>32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A New Golf Course</vt:lpstr>
      <vt:lpstr>What do the citizens say?</vt:lpstr>
      <vt:lpstr>Communty Survey Results</vt:lpstr>
      <vt:lpstr>Question &amp; Answers?</vt:lpstr>
      <vt:lpstr>Andy Labrum quote</vt:lpstr>
      <vt:lpstr>Advantages of a  New Golf Course</vt:lpstr>
      <vt:lpstr>Potential Sites</vt:lpstr>
      <vt:lpstr>Potential Developers</vt:lpstr>
      <vt:lpstr>Best Site</vt:lpstr>
      <vt:lpstr>We need to proceed as quickly as possible!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Golf Course</dc:title>
  <dc:creator>Donna</dc:creator>
  <cp:lastModifiedBy>Sarah Smith</cp:lastModifiedBy>
  <cp:revision>26</cp:revision>
  <cp:lastPrinted>1996-11-07T02:35:56Z</cp:lastPrinted>
  <dcterms:created xsi:type="dcterms:W3CDTF">1995-06-10T17:32:40Z</dcterms:created>
  <dcterms:modified xsi:type="dcterms:W3CDTF">2010-05-03T03:56:56Z</dcterms:modified>
</cp:coreProperties>
</file>