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5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CBCBCB" mc:Ignorable=""/>
    <a:srgbClr xmlns:mc="http://schemas.openxmlformats.org/markup-compatibility/2006" xmlns:a14="http://schemas.microsoft.com/office/drawing/2010/main" val="969696" mc:Ignorable=""/>
    <a:srgbClr xmlns:mc="http://schemas.openxmlformats.org/markup-compatibility/2006" xmlns:a14="http://schemas.microsoft.com/office/drawing/2010/main" val="FFFFFF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6" autoAdjust="0"/>
  </p:normalViewPr>
  <p:slideViewPr>
    <p:cSldViewPr>
      <p:cViewPr varScale="1">
        <p:scale>
          <a:sx n="49" d="100"/>
          <a:sy n="49" d="100"/>
        </p:scale>
        <p:origin x="-5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4972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8B7BAAC4-31D5-416E-A021-2C97D47F0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01EED7-1D5A-4FAE-958D-AEB8F2BE0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F8DEF9-9615-40EF-99A9-F30AD8416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E55BD1-57C2-44B5-AA41-88824345A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022D1F-37B5-4B65-A6B1-F5D971D60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08E9CE-4CE2-4DD6-B48B-2A03FF23F9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FF1C6D-9AB0-4CE9-B3F9-F851089BE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F12B2-C0F1-4E27-9EB5-EDD9D18B9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98280F-411A-4B27-8068-AFA2C814A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99F4F-D475-4B7C-809D-AB1AE4753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xmlns:mc="http://schemas.openxmlformats.org/markup-compatibility/2006" xmlns:a14="http://schemas.microsoft.com/office/drawing/2010/main" val="000000" mc:Ignorable="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4CC6C6-8519-4F07-9E51-DC19BB3E06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B955BE-5AA1-4FF1-A6D6-CA111A4DA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Weights &amp; Rackets, Inc.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43400"/>
            <a:ext cx="7086600" cy="1524000"/>
          </a:xfrm>
          <a:noFill/>
          <a:ln/>
        </p:spPr>
        <p:txBody>
          <a:bodyPr lIns="92075" tIns="46038" rIns="92075" bIns="46038"/>
          <a:lstStyle/>
          <a:p>
            <a:r>
              <a:rPr lang="en-US" sz="3000"/>
              <a:t>We keep you in shape!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28600" y="3733800"/>
            <a:ext cx="2971800" cy="2773312"/>
          </a:xfrm>
          <a:prstGeom prst="star16">
            <a:avLst>
              <a:gd name="adj" fmla="val 37500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lnSpc>
                <a:spcPct val="90000"/>
              </a:lnSpc>
            </a:pPr>
            <a:r>
              <a:rPr lang="en-US" sz="2800" b="1" i="1" dirty="0">
                <a:solidFill>
                  <a:schemeClr val="bg2"/>
                </a:solidFill>
                <a:latin typeface="Times New Roman" charset="0"/>
              </a:rPr>
              <a:t>Free! </a:t>
            </a:r>
          </a:p>
          <a:p>
            <a:pPr algn="ctr">
              <a:lnSpc>
                <a:spcPct val="90000"/>
              </a:lnSpc>
            </a:pPr>
            <a:r>
              <a:rPr lang="en-US" sz="2800" b="1" i="1" dirty="0">
                <a:solidFill>
                  <a:schemeClr val="bg2"/>
                </a:solidFill>
                <a:latin typeface="Times New Roman" charset="0"/>
              </a:rPr>
              <a:t>3 month</a:t>
            </a:r>
          </a:p>
          <a:p>
            <a:pPr algn="ctr">
              <a:lnSpc>
                <a:spcPct val="90000"/>
              </a:lnSpc>
            </a:pPr>
            <a:r>
              <a:rPr lang="en-US" sz="2800" b="1" i="1" dirty="0">
                <a:solidFill>
                  <a:schemeClr val="bg2"/>
                </a:solidFill>
                <a:latin typeface="Times New Roman" charset="0"/>
              </a:rPr>
              <a:t>membership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00CC99" mc:Ignorable=""/>
      </a:accent1>
      <a:accent2>
        <a:srgbClr xmlns:mc="http://schemas.openxmlformats.org/markup-compatibility/2006" xmlns:a14="http://schemas.microsoft.com/office/drawing/2010/main" val="3333CC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AAE2CA" mc:Ignorable=""/>
      </a:accent5>
      <a:accent6>
        <a:srgbClr xmlns:mc="http://schemas.openxmlformats.org/markup-compatibility/2006" xmlns:a14="http://schemas.microsoft.com/office/drawing/2010/main" val="2D2DB9" mc:Ignorable=""/>
      </a:accent6>
      <a:hlink>
        <a:srgbClr xmlns:mc="http://schemas.openxmlformats.org/markup-compatibility/2006" xmlns:a14="http://schemas.microsoft.com/office/drawing/2010/main" val="CCCCFF" mc:Ignorable=""/>
      </a:hlink>
      <a:folHlink>
        <a:srgbClr xmlns:mc="http://schemas.openxmlformats.org/markup-compatibility/2006" xmlns:a14="http://schemas.microsoft.com/office/drawing/2010/main" val="B2B2B2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565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Weights &amp; Rackets, Inc.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Weights &amp; Rackets, Inc.</dc:title>
  <dc:creator>Sarah Smith</dc:creator>
  <cp:lastModifiedBy>Sarah Smith</cp:lastModifiedBy>
  <cp:revision>18</cp:revision>
  <dcterms:created xsi:type="dcterms:W3CDTF">1995-05-28T16:34:56Z</dcterms:created>
  <dcterms:modified xsi:type="dcterms:W3CDTF">2010-04-30T05:00:32Z</dcterms:modified>
</cp:coreProperties>
</file>