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0A6796E-5F3E-40EF-9327-8960D0B5E9D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7C5F55-32A6-4C97-861B-4CBD124633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approximately 4,200 domain names registered every hour or 37 Million of them per year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52893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9715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Facebook has 1.2 Billion Active users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There are 7 Billion people on earth so 14% of the worlds population are on Facebook.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478403" cy="33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67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even more crazy is that there are 2.4 Billion Internet users in the world, so 50% of the Internet users are on Facebook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38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250 Billion e-mails are sent each day. 80% or 200 Billion of them are believed to be Spam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58624"/>
            <a:ext cx="4343400" cy="357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75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72 Hours of video is uploaded to YouTube every minute, &amp; YouTube does 100 years of copyright checking every day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11" y="3009363"/>
            <a:ext cx="6486123" cy="33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iPhone 4 is about 2000 times faster than the Super Nintendo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56268"/>
            <a:ext cx="491302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ever webcam was used at Cambridge University to watch a pot of coffee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19400"/>
            <a:ext cx="7753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095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ever website is still on the Internet. Click on the picture to see what it looks like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648200" cy="36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622</TotalTime>
  <Words>137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Georgia</vt:lpstr>
      <vt:lpstr>Trebuchet MS</vt:lpstr>
      <vt:lpstr>Wingdings 2</vt:lpstr>
      <vt:lpstr>Urban</vt:lpstr>
      <vt:lpstr>There are approximately 4,200 domain names registered every hour or 37 Million of them per year</vt:lpstr>
      <vt:lpstr>Facebook has 1.2 Billion Active users  There are 7 Billion people on earth so 14% of the worlds population are on Facebook.</vt:lpstr>
      <vt:lpstr>What’s even more crazy is that there are 2.4 Billion Internet users in the world, so 50% of the Internet users are on Facebook</vt:lpstr>
      <vt:lpstr>About 250 Billion e-mails are sent each day. 80% or 200 Billion of them are believed to be Spam</vt:lpstr>
      <vt:lpstr>72 Hours of video is uploaded to YouTube every minute, &amp; YouTube does 100 years of copyright checking every day</vt:lpstr>
      <vt:lpstr>The iPhone 4 is about 2000 times faster than the Super Nintendo</vt:lpstr>
      <vt:lpstr>The first ever webcam was used at Cambridge University to watch a pot of coffee</vt:lpstr>
      <vt:lpstr>The first ever website is still on the Internet. Click on the picture to see what it looks like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Mindblowing Facts about the Internet</dc:title>
  <dc:creator>asdteacher</dc:creator>
  <cp:lastModifiedBy>ajudson</cp:lastModifiedBy>
  <cp:revision>7</cp:revision>
  <dcterms:created xsi:type="dcterms:W3CDTF">2014-02-04T03:53:14Z</dcterms:created>
  <dcterms:modified xsi:type="dcterms:W3CDTF">2014-09-17T13:37:12Z</dcterms:modified>
</cp:coreProperties>
</file>