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ink/ink1.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0" units="1/cm"/>
          <inkml:channelProperty channel="Y" name="resolution" value="20" units="1/cm"/>
        </inkml:channelProperties>
      </inkml:inkSource>
      <inkml:timestamp xml:id="ts0" timeString="2012-09-12T01:55:28.495"/>
    </inkml:context>
    <inkml:brush xml:id="br0">
      <inkml:brushProperty name="width" value="0.05292" units="cm"/>
      <inkml:brushProperty name="height" value="0.05292" units="cm"/>
      <inkml:brushProperty name="color" value="#FF0000"/>
    </inkml:brush>
  </inkml:definitions>
  <inkml:trace contextRef="#ctx0" brushRef="#br0">6985 15002,'0'0,"0"40,0-1,0-39,0 40,0 0,0-40,0 39,0-39,0 40,0-40,0 40,0-1,0-39,0 40,0-40,0 40,0-40,0 39,0 1,0-40,0 40,0-40,0 40,0-40,0 39,0-39,0 0,0 40,0-40,0 40,0-40,0 0,0 0,0 0,40 0,-1 0,-39 0,40 0,0 0,-40 0,39 0,-39 0,40 0,-40 0,0 0,40 0,-40 39,0-39,0 0,0 0,0 40,0 0,0-40,0 39,0 1,0-40,0 40,0-40,0 39,0-39,0 40,0 0,-40-40,40 0,0 39,0-39,-40 0,40 0,0 40,-39-40,-1 0,40 0,-40 0,40 40,-39-40,39 0,-40 0,0 0,40 0,0 0,0 39,0-39,0 40,0-40,0 40,0-40,0 40,0-1,0 1,0-40,0 40,0-1,0-39,0 40,0-40,0 40,0-40,0 39,0 1,0-40,0 40,0-40,0 39,0-39,0 40,0 0,0-40,0 0,0 0,40 0,-40 0,0 0,40 0,-40 0,39 0,-39 0,0 0,0 40,0-40,0 39,0-39,0 40,0-40,0 40,0-1,0-39,0 40,0-40,0 40,0-40,-39 0,39 0,-40 39,0-39,40 0,-39 0,39 0,0 40,-40-40,40 40,0-40,0 39,-40-39,40 40,0 0,0-40,-39 39,39-39,0 40,0-40,0 40,0-1,39 41,-39-40,0-1,0-39,0 40,0-40,0 40,0-40,0 39,0 1,0-40,0 40,0-40,0 39,0-39,0 40</inkml:trace>
  <inkml:trace contextRef="#ctx0" brushRef="#br0" timeOffset="6015.7405">22503 14922,'0'40,"0"-40,0 40,0 0,0-1,0-39,0 40,0-40,0 79,0-39,0 0,0-1,0-39,0 40,0 0,0-1,0-39,0 40,0-40,0 40,0-40,-40 0,40 0,-40 0,40 0,-39 0,39 0,-40 0,0 0,40 0,-39 0,39 0,-40 0,40 0,-40 0,40 0,-39 0,39 0,0 40,0-40,-40 39,40-39,0 40,0-40,0 40,0-1,0-39,0 40,0 39,0-39,0 0,0-1,0-39,0 0,40 0,-1 0,1 0,0 0,-40 40,0-40,39 40,-39-40,0 39,0-39,0 0,0 40,40-40,-40 0,40 0,-40 0,0 0,39 0,-39 0,40 0,-40 0,0 0,0 40,0-40,0 0,0 39,0-39,0 40,0 0,0 0,0-40,0 39,0-39,0 40,0-40,0 40,0-1,0-39,0 40,0-40,0 40,0-40,0 39,0 1,0-40,0 40,40-1,-40 1,39 0,-39-40,40 40,-40-40,0 0,0 0,0 0,40 0,-40 39,0-39,0 0,0 0,0 0,0 0,0 0,0 40,0-40,0 40,0-40,0 79,0-79,0 40,0-1,0-39,0 40,0 0,0-40,0 39,0 1,0 0,0-1,0-39,0 40,0-40,0 40,0-1,0-39,0 40,0-40,0 40,0-40,0 40,0-1,0-39,0 40,0-40,0 40,0-40,0 39,0 1,-80-40,1 0,39 0,-39 0,39 0,-79 0,80 0,-1 0,0 0,1 0,-1 0,0 0,1 0,-1 0,0 0,0 0,1 0,-1 0,40 0,-79 0,79 0,-80 0,80 0,-39 0,-41 0,41 0,-41 0,40 0,-39 0,39 0,1 0,-1 0,40 40,-79-40,39 0,40 0,-40 0,1 0,39 0,-40 39</inkml:trace>
  <inkml:trace contextRef="#ctx0" brushRef="#br0" timeOffset="10984.5857">6747 7699,'0'0,"0"40,0-40,0 40,0-40,0 39,0-39,0 40,0 0,0 0,0-40,0 39,0 1,0-40,0 40,0-40,0 39,0-39,0 40,0 0,-40-40,40 39,0-39,0 40,0-40,0 40,0-1,0 1,0-40,0 40,0-40,0 39,0 1,0-40,0 40,0-40,0 39,0-39,0 80,0-80,0 40,0-40,0 79,0-79,0 40,0-40,0 39,0-39,0 40,0 0,0-40,0 39,0-39,0 40,0-40,0 0,0 40,0-40,0 39,0-39,0 80,0-40,0-40,0 39,0 1,0 0,0-1,0 1,0 0,0-1,0-39,0 40,0 0,0-1,0 41,0-41,0 1,0-40,0 40,0-40,0 39,0-39,0 40,0 0,0-40,0 40,0-40,0 39,0-39,0 40,0 0,0-1,0-39,0 40,0-40,0 40,0-1,0-39,0 40,0 0,0-40,0 39,0 1,0-40,0 40,0 0,0-1,0 1,0 0,0-1,0-39,0 40,0-40,0 40,0-40,0 39,0 1,0-40</inkml:trace>
  <inkml:trace contextRef="#ctx0" brushRef="#br0" timeOffset="17812.842">22106 7739,'0'40,"0"-40,0 79,0-79,0 40,0-40,0 40,0-1,0-39,0 40,0-40,0 40,0-40,0 39,0 1,0-40,0 40,0-40,0 39,0-39,-40 0,40 0,0 40,-39-40,39 40,-40-40,40 39,0-39,0 80,-40-80,40 39,0-39,0 40,0 0,0-40,0 39,0-39,0 40,0-40,0 40,0 0,0-40,0 39,0-39,0 0,0 40,0-40,0 40,0-40,0 39,0-39,0 40,0 0,0-40,0 39,0-39,0 40,0-40,0 40,0-1,0-39,0 40,0-40,0 40,0-40,0 40,0-1,0-39,0 40,0-40,0 40,0-1,0 1,0-40,0 40,0-40,0 39,0 1,0-40,0 40,0-40,0 39,0-39,0 40,0 0,0-40,0 39,0-39,0 0,0 0,0 0,0 0,0 40,0-40,0 0,0 0,0 0,40 0,-40 40,0-40,0 0,0 39,0-39,0 40,0-40,0 0,40 0,-40 40,0 0,39-40,-39 79,40-79,-40 40,0 39,0-39,0-1,0 1,0-40,0 40,0-1,0-39,-40 0,40 0,0 40,0-40,-39 0,39 0,-40 0,0 0,40 0,-39 0,39 0,-40 0,40 0,-40 0,0 0,40 0,-39 0,39 0,-80 0,80 0,-39 0,39 0,0 0,-40 0,0 0,40 0,0 0,-39 0,39 0,-40 0,0 0,40 40,0-40,0 40,-39-40,39 39,0-39</inkml:trace>
</inkml:ink>
</file>

<file path=ppt/ink/ink2.xml><?xml version="1.0" encoding="utf-8"?>
<inkml:ink xmlns:inkml="http://www.w3.org/2003/InkML">
  <inkml:definitions>
    <inkml:context xml:id="ctx0">
      <inkml:inkSource xml:id="inkSrc0">
        <inkml:traceFormat>
          <inkml:channel name="X" type="integer" max="640" units="cm"/>
          <inkml:channel name="Y" type="integer" max="480" units="cm"/>
        </inkml:traceFormat>
        <inkml:channelProperties>
          <inkml:channelProperty channel="X" name="resolution" value="20" units="1/cm"/>
          <inkml:channelProperty channel="Y" name="resolution" value="20" units="1/cm"/>
        </inkml:channelProperties>
      </inkml:inkSource>
      <inkml:timestamp xml:id="ts0" timeString="2012-09-12T01:59:30.530"/>
    </inkml:context>
    <inkml:brush xml:id="br0">
      <inkml:brushProperty name="width" value="0.05292" units="cm"/>
      <inkml:brushProperty name="height" value="0.05292" units="cm"/>
      <inkml:brushProperty name="color" value="#FF0000"/>
    </inkml:brush>
  </inkml:definitions>
  <inkml:trace contextRef="#ctx0" brushRef="#br0">8731 7580,'0'40,"0"-40,0 40,0-40,0 39,0-39,0 40,0 0,0-40,0 39,0-39,0 40,0-40,0 40,-39-40,39 0,0 40,-40-40,40 0,0 39,-40-39,40 0,-40 0,1 0,39 0,0 0,-40 0,0 0,40 0,-39 0,39 0,-40 0,40 0,-40 0,1 0,39 0,-40 0,40 0,-40 0,40 0,-39 0,39 0,-40 0,0 0,40 0,-39 0,-1 0,40 40,-40-40,40 0,-39 40,39-40,0 39,0-39,0 40,0 0,-40-1,40-39,0 40,0-40,0 40,0-1,0-39,0 40,0-40,0 40,0-40,-40 0,40 0,0 39,-40-39,40 40,-39-40,39 40,0-40,-40 0,40 0,-40 0,40 0,-39 0,-1 0,0 0,40 0,-39 0,-1 0,40 0,-40 0,40 0,-39 0,39 0,-40 0,0 0,40 0,-40 0,40 0,-39 0,-1 0,40 0,0 0,-40 39,1-39,39 40,0-40,-40 40,40-40,0 40,0-1,0 1,0-40,0 40,0-1,0-39,0 40,0-40,0 40,0-40,0 39,0 1,0-40,0 40,0-40,0 39,0 1,0 0,0-40,0 40,0-40,0 39,0-39,0 40,0 0,0-40,0 39,-40-39,1 0,39 0,-40 40,40-40,-79 0,79 0,-40 0,40 40,0-40,-40 0,40 0,0 39,0-39,0 40,-39-40,39 0,0 40,0-40,0 39,0-39,0 40,0-40,0 40,0-1,0-39,0 40,0-40,0 40,0-40,0 39,0 1,0-40,0 40,0 0</inkml:trace>
  <inkml:trace contextRef="#ctx0" brushRef="#br0" timeOffset="6187.6188">22463 7779,'0'39,"0"41,0-80,0 40,0-1,0 1,0-40,0 40,0-40,0 79,0-79,0 40,0-40,0 39,0-39,0 40,0 0,0-40,0 39,0-39,0 40,0-40,0 40,0-40,0 0,0 0,0 39,0-39,0 40,0-40,0 40,0-40,0 39,0 1,0-40,0 40,0-40,0 0,0 40,0-40,0 39,0-39,0 40,0-40,0 40,0-1,0-39,0 40,0-40,0 0,0 40,0-40,0 39,0-39,0 40,0-40,0 40,0-1,0-39,0 40,0-40,0 40,0-40,0 40,0-1,0-39,0 40,0-40,0 40,0-40,0 0,0 0,0 39,0-39,0 40,0-40,0 40,0-40,0 39,0 1,0-40,0 40,0-40,0 39,0-39,0 40,0 0,0-40,0 39,0-39,0 40,0-40,0 40,0-1,0-39,0 40,0-40,0 40,0-40,0 40,0-1,0-39</inkml:trace>
  <inkml:trace contextRef="#ctx0" brushRef="#br0" timeOffset="13469.0086">22463 14407,'0'0,"0"39,0-39,0 40,0-40,0 40,0-1,0-39,0 40,0 0,0-1,0-39,0 40,0-40,0 40,0-40,0 39,0 1,0-40,0 40,0-40,0 39,0-39,0 40,0 0,0-40,0 40,0-40,0 39,0-39,0 40,0-40,0 40,0-1,0-39,0 40,0-40,0 40,0-40,0 39,0 1,0-40,0 40,0-40,0 39,0-39,0 40,0 0,0-40,0 40,0-40,0 39,0-39,0 40,0 0,0-40,0 39,0-39,0 40,0-40,0 40,0-1,0-39,0 40,0-40,0 40,0-40,0 39,0 1,0-40,0 40,0-40,0 39,0-39,0 40,0 0,0-1,0-39,0 40,0-40,0 40,0 0,0-40,0 39,0 1,0-40,0 40,0-1,0-39,0 40,0-40,0 40,0-40,0 39,0 1,0-40,0 40,0-40,0 39,0-39,0 40,0 0,0-40,0 40,0-40,0 39,0-39,0 80,0-80,0 39,0 1,0 0,0-40,0 39,0-39,0 40,0-40,0 40,0-1,0-39,0 40,0-40,0 40</inkml:trace>
  <inkml:trace contextRef="#ctx0" brushRef="#br0" timeOffset="19156.6178">6747 14208,'0'0,"0"40,0-40,0 40,0-40,0 79,0-79,0 40,0-40,0 39,0 1,0 0,0-40,0 39,0-39,0 40,0-40,0 40,0-1,0 1,0-40,0 79,0-79,0 40,0-40,0 40,0-40,0 39,0 1,0-40,0 40,0-40,0 40,0-40,0 39,0 1,0-40,0 40,0-40,0 39,0-39,0 40,0 0,0-40,0 39,0-39,0 40,0-40,0 40,0-1,0-39,0 40,0-40,0 0,0 0,0 40,0-40,0 40,0-40,0 39,0-39,0 40,0 0,0-40,0 39,0-39,0 40,0 0,0-1,0 1,0-40,0 79,0-39,0 0,0-40,0 39,0-39,0 40,0-40,0 40,0-40,0 39,0 1,0-40,0 40,0-40,0 40,0-40,0 39,0 1,0-40,0 40,0-40,0 39,0 1,0 0,0-40,0 39,0-39,0 40,0 0,0-1,0-39,0 40,0-40,0 40,0 0,0-1,0-39,0 80,0-80,0 39,0 1,0 0,0-40,0 39,0-39,0 40,0-40,0 40,0-40,0 39,0 1,0-40,0 40,0-40,0 39,0-39,0 40,0 0,0-40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47C23-E18D-4E51-BBBB-751823141956}" type="datetimeFigureOut">
              <a:rPr lang="en-US" smtClean="0"/>
              <a:t>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FE40A-F41A-4E86-A2F2-A0BE6292882F}" type="slidenum">
              <a:rPr lang="en-US" smtClean="0"/>
              <a:t>‹#›</a:t>
            </a:fld>
            <a:endParaRPr lang="en-US"/>
          </a:p>
        </p:txBody>
      </p:sp>
    </p:spTree>
    <p:extLst>
      <p:ext uri="{BB962C8B-B14F-4D97-AF65-F5344CB8AC3E}">
        <p14:creationId xmlns:p14="http://schemas.microsoft.com/office/powerpoint/2010/main" val="4056359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E19AC7-8A45-48BD-B0F4-EF4FA5769991}"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894042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1A00F6-6896-48BF-ACFC-79FA0833E09F}"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21104371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498CC-79B2-470A-B837-86361251DE0E}"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478850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90FD6F-8D7B-4F63-8440-3DEE482CC097}" type="datetime1">
              <a:rPr lang="en-US" smtClean="0"/>
              <a:t>11/8/2013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6239957-1D5D-4E19-9CD0-36666FFD0FD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2AEC73-4287-4C9F-8260-B32F3DACE5EF}"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5DB9C4-0C19-484C-8A59-9E8AE43D6BA9}" type="datetime1">
              <a:rPr lang="en-US" smtClean="0"/>
              <a:t>11/8/2013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6239957-1D5D-4E19-9CD0-36666FFD0F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81DDED-F514-4FA9-899B-9CD844AFC4C1}" type="datetime1">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39957-1D5D-4E19-9CD0-36666FFD0FD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E9C8DD6-73C8-4FFF-A9DA-FA762DD7BD66}" type="datetime1">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39957-1D5D-4E19-9CD0-36666FFD0FD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9EC79D-1D7C-4C9C-BD85-E36DA70AD4FC}" type="datetime1">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39957-1D5D-4E19-9CD0-36666FFD0FD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D1B94-CE6D-4556-AA4D-A3C38869B1DB}" type="datetime1">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39957-1D5D-4E19-9CD0-36666FFD0FD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3F821C-A699-4E46-8547-5894AEB72D24}" type="datetime1">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39957-1D5D-4E19-9CD0-36666FFD0FD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DD927-A09A-4E05-88DE-C5B2E4563A34}"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4404933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0A37F6-089F-4675-A6E5-43D30CE7A06A}" type="datetime1">
              <a:rPr lang="en-US" smtClean="0"/>
              <a:t>11/8/2013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6239957-1D5D-4E19-9CD0-36666FFD0FD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EF875-5338-454F-AB3C-A5241D9BE4E3}"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251166-7FFC-4955-96BD-372489C3529E}"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8B506-14DB-49D9-975F-D563A9013947}" type="datetime1">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41682362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1A809-689E-47DF-B6E7-7051BDF03F9A}" type="datetime1">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2827754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757DDB-87F3-4832-972F-10E9881204EC}" type="datetime1">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2030131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A43FC-C092-4BE6-AB29-C9D07A8E0984}" type="datetime1">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13759211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E7A64-56DD-4FB7-9D11-B60BC2499DAB}" type="datetime1">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1313053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4B23B-AAAF-4813-B9CD-B21AE77E75CB}" type="datetime1">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32454722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DFB78-EA15-48BA-A42A-632EC0DD6345}" type="datetime1">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39957-1D5D-4E19-9CD0-36666FFD0FDD}" type="slidenum">
              <a:rPr lang="en-US" smtClean="0"/>
              <a:t>‹#›</a:t>
            </a:fld>
            <a:endParaRPr lang="en-US"/>
          </a:p>
        </p:txBody>
      </p:sp>
    </p:spTree>
    <p:extLst>
      <p:ext uri="{BB962C8B-B14F-4D97-AF65-F5344CB8AC3E}">
        <p14:creationId xmlns:p14="http://schemas.microsoft.com/office/powerpoint/2010/main" val="555609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FB262-54BC-448A-8A35-1885EF426E5A}" type="datetime1">
              <a:rPr lang="en-US" smtClean="0"/>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39957-1D5D-4E19-9CD0-36666FFD0FDD}" type="slidenum">
              <a:rPr lang="en-US" smtClean="0"/>
              <a:t>‹#›</a:t>
            </a:fld>
            <a:endParaRPr lang="en-US"/>
          </a:p>
        </p:txBody>
      </p:sp>
    </p:spTree>
    <p:extLst>
      <p:ext uri="{BB962C8B-B14F-4D97-AF65-F5344CB8AC3E}">
        <p14:creationId xmlns:p14="http://schemas.microsoft.com/office/powerpoint/2010/main" val="4039278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CFB262-54BC-448A-8A35-1885EF426E5A}" type="datetime1">
              <a:rPr lang="en-US" smtClean="0"/>
              <a:t>11/8/2013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6239957-1D5D-4E19-9CD0-36666FFD0F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customXml" Target="../ink/ink2.xml"/></Relationships>
</file>

<file path=ppt/slides/_rels/slide1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tmp"/></Relationships>
</file>

<file path=ppt/slides/_rels/slide14.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0608" y="1905000"/>
            <a:ext cx="5872120" cy="235449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Introduction to </a:t>
            </a:r>
            <a:endPar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Microsoft </a:t>
            </a: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Word</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40064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Continued…</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600200"/>
            <a:ext cx="1049946" cy="1115568"/>
          </a:xfrm>
          <a:prstGeom prst="rect">
            <a:avLst/>
          </a:prstGeom>
        </p:spPr>
      </p:pic>
      <p:sp>
        <p:nvSpPr>
          <p:cNvPr id="5" name="TextBox 4"/>
          <p:cNvSpPr txBox="1"/>
          <p:nvPr/>
        </p:nvSpPr>
        <p:spPr>
          <a:xfrm>
            <a:off x="1828800" y="1848408"/>
            <a:ext cx="7086600" cy="830997"/>
          </a:xfrm>
          <a:prstGeom prst="rect">
            <a:avLst/>
          </a:prstGeom>
          <a:noFill/>
        </p:spPr>
        <p:txBody>
          <a:bodyPr wrap="square" rtlCol="0">
            <a:spAutoFit/>
          </a:bodyPr>
          <a:lstStyle/>
          <a:p>
            <a:r>
              <a:rPr lang="en-US" sz="2400" dirty="0" smtClean="0"/>
              <a:t>Right Aligned (Ctrl + R) – Right side of text is all lined up. Left side is uneven.</a:t>
            </a:r>
            <a:endParaRPr lang="en-US" sz="2400" dirty="0"/>
          </a:p>
        </p:txBody>
      </p:sp>
      <p:sp>
        <p:nvSpPr>
          <p:cNvPr id="7" name="Text Box 2"/>
          <p:cNvSpPr txBox="1">
            <a:spLocks noChangeArrowheads="1"/>
          </p:cNvSpPr>
          <p:nvPr/>
        </p:nvSpPr>
        <p:spPr bwMode="auto">
          <a:xfrm>
            <a:off x="2362200" y="2679405"/>
            <a:ext cx="5791200" cy="1028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4000" b="0" i="0" u="none" strike="noStrike" cap="none" normalizeH="0" baseline="0" dirty="0" smtClean="0">
              <a:ln>
                <a:noFill/>
              </a:ln>
              <a:solidFill>
                <a:schemeClr val="tx1"/>
              </a:solidFill>
              <a:effectLst/>
              <a:latin typeface="Arial" pitchFamily="34" charset="0"/>
            </a:endParaRPr>
          </a:p>
        </p:txBody>
      </p:sp>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01" y="3903518"/>
            <a:ext cx="1045845" cy="1115568"/>
          </a:xfrm>
          <a:prstGeom prst="rect">
            <a:avLst/>
          </a:prstGeom>
        </p:spPr>
      </p:pic>
      <p:sp>
        <p:nvSpPr>
          <p:cNvPr id="9" name="TextBox 8"/>
          <p:cNvSpPr txBox="1"/>
          <p:nvPr/>
        </p:nvSpPr>
        <p:spPr>
          <a:xfrm>
            <a:off x="1828800" y="4045803"/>
            <a:ext cx="7086600" cy="830997"/>
          </a:xfrm>
          <a:prstGeom prst="rect">
            <a:avLst/>
          </a:prstGeom>
          <a:noFill/>
        </p:spPr>
        <p:txBody>
          <a:bodyPr wrap="square" rtlCol="0">
            <a:spAutoFit/>
          </a:bodyPr>
          <a:lstStyle/>
          <a:p>
            <a:r>
              <a:rPr lang="en-US" sz="2400" dirty="0" smtClean="0"/>
              <a:t>Justify Aligned (Ctrl + J) – Both left and right sides are even.</a:t>
            </a:r>
            <a:endParaRPr lang="en-US" sz="2400" dirty="0"/>
          </a:p>
        </p:txBody>
      </p:sp>
      <p:sp>
        <p:nvSpPr>
          <p:cNvPr id="10" name="Text Box 3"/>
          <p:cNvSpPr txBox="1">
            <a:spLocks noChangeArrowheads="1"/>
          </p:cNvSpPr>
          <p:nvPr/>
        </p:nvSpPr>
        <p:spPr bwMode="auto">
          <a:xfrm>
            <a:off x="2362200" y="5041946"/>
            <a:ext cx="5791200" cy="13588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4400" b="0" i="0" u="none" strike="noStrike" cap="none" normalizeH="0" baseline="0" dirty="0" smtClean="0">
              <a:ln>
                <a:noFill/>
              </a:ln>
              <a:solidFill>
                <a:schemeClr val="tx1"/>
              </a:solidFill>
              <a:effectLst/>
              <a:latin typeface="Arial" pitchFamily="34" charset="0"/>
            </a:endParaRPr>
          </a:p>
        </p:txBody>
      </p:sp>
      <mc:AlternateContent xmlns:mc="http://schemas.openxmlformats.org/markup-compatibility/2006" xmlns:p14="http://schemas.microsoft.com/office/powerpoint/2010/main">
        <mc:Choice Requires="p14">
          <p:contentPart p14:bwMode="auto" r:id="rId4">
            <p14:nvContentPartPr>
              <p14:cNvPr id="11" name="Ink 10"/>
              <p14:cNvContentPartPr/>
              <p14:nvPr/>
            </p14:nvContentPartPr>
            <p14:xfrm>
              <a:off x="2428920" y="2728800"/>
              <a:ext cx="5658120" cy="3543840"/>
            </p14:xfrm>
          </p:contentPart>
        </mc:Choice>
        <mc:Fallback xmlns="">
          <p:pic>
            <p:nvPicPr>
              <p:cNvPr id="11" name="Ink 10"/>
              <p:cNvPicPr/>
              <p:nvPr/>
            </p:nvPicPr>
            <p:blipFill>
              <a:blip r:embed="rId5"/>
              <a:stretch>
                <a:fillRect/>
              </a:stretch>
            </p:blipFill>
            <p:spPr>
              <a:xfrm>
                <a:off x="2419560" y="2719440"/>
                <a:ext cx="5676840" cy="3562560"/>
              </a:xfrm>
              <a:prstGeom prst="rect">
                <a:avLst/>
              </a:prstGeom>
            </p:spPr>
          </p:pic>
        </mc:Fallback>
      </mc:AlternateContent>
      <p:sp>
        <p:nvSpPr>
          <p:cNvPr id="12" name="Slide Number Placeholder 11"/>
          <p:cNvSpPr>
            <a:spLocks noGrp="1"/>
          </p:cNvSpPr>
          <p:nvPr>
            <p:ph type="sldNum" sz="quarter" idx="12"/>
          </p:nvPr>
        </p:nvSpPr>
        <p:spPr/>
        <p:txBody>
          <a:bodyPr/>
          <a:lstStyle/>
          <a:p>
            <a:fld id="{36239957-1D5D-4E19-9CD0-36666FFD0FDD}" type="slidenum">
              <a:rPr lang="en-US" smtClean="0"/>
              <a:t>10</a:t>
            </a:fld>
            <a:endParaRPr lang="en-US"/>
          </a:p>
        </p:txBody>
      </p:sp>
    </p:spTree>
    <p:extLst>
      <p:ext uri="{BB962C8B-B14F-4D97-AF65-F5344CB8AC3E}">
        <p14:creationId xmlns:p14="http://schemas.microsoft.com/office/powerpoint/2010/main" val="6903194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Section – Line Spacing</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295400"/>
            <a:ext cx="8453435" cy="1690687"/>
          </a:xfrm>
          <a:prstGeom prst="rect">
            <a:avLst/>
          </a:prstGeom>
          <a:ln>
            <a:solidFill>
              <a:schemeClr val="tx1"/>
            </a:solidFill>
          </a:ln>
        </p:spPr>
      </p:pic>
      <p:sp>
        <p:nvSpPr>
          <p:cNvPr id="6" name="Oval 5"/>
          <p:cNvSpPr/>
          <p:nvPr/>
        </p:nvSpPr>
        <p:spPr>
          <a:xfrm>
            <a:off x="6858000" y="2159554"/>
            <a:ext cx="685800" cy="69389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640079" y="3200400"/>
            <a:ext cx="7818121" cy="954107"/>
          </a:xfrm>
          <a:prstGeom prst="rect">
            <a:avLst/>
          </a:prstGeom>
          <a:noFill/>
        </p:spPr>
        <p:txBody>
          <a:bodyPr wrap="square" rtlCol="0">
            <a:spAutoFit/>
          </a:bodyPr>
          <a:lstStyle/>
          <a:p>
            <a:r>
              <a:rPr lang="en-US" sz="2800" dirty="0" smtClean="0"/>
              <a:t>Line Spacing – amount of space between each line of text.</a:t>
            </a:r>
            <a:endParaRPr lang="en-US" sz="2800" dirty="0"/>
          </a:p>
        </p:txBody>
      </p:sp>
      <p:sp>
        <p:nvSpPr>
          <p:cNvPr id="9" name="TextBox 8"/>
          <p:cNvSpPr txBox="1"/>
          <p:nvPr/>
        </p:nvSpPr>
        <p:spPr>
          <a:xfrm>
            <a:off x="1028700" y="4469487"/>
            <a:ext cx="3238500" cy="1908215"/>
          </a:xfrm>
          <a:prstGeom prst="rect">
            <a:avLst/>
          </a:prstGeom>
          <a:noFill/>
          <a:ln>
            <a:solidFill>
              <a:schemeClr val="tx1"/>
            </a:solidFill>
          </a:ln>
        </p:spPr>
        <p:txBody>
          <a:bodyPr wrap="square" rtlCol="0">
            <a:spAutoFit/>
          </a:bodyPr>
          <a:lstStyle/>
          <a:p>
            <a:pPr algn="ctr"/>
            <a:r>
              <a:rPr lang="en-US" sz="2000" dirty="0" smtClean="0"/>
              <a:t>1. 0 = Single Space</a:t>
            </a:r>
          </a:p>
          <a:p>
            <a:pPr algn="ctr"/>
            <a:endParaRPr lang="en-US" sz="1400" b="1" dirty="0" smtClean="0">
              <a:solidFill>
                <a:srgbClr val="C00000"/>
              </a:solidFill>
            </a:endParaRPr>
          </a:p>
          <a:p>
            <a:pPr algn="ctr"/>
            <a:r>
              <a:rPr lang="en-US" sz="1400" b="1" dirty="0" smtClean="0">
                <a:solidFill>
                  <a:srgbClr val="C00000"/>
                </a:solidFill>
              </a:rPr>
              <a:t>-Example Below-</a:t>
            </a:r>
          </a:p>
          <a:p>
            <a:endParaRPr lang="en-US" sz="1400" dirty="0"/>
          </a:p>
          <a:p>
            <a:r>
              <a:rPr lang="en-US" sz="1400" dirty="0" smtClean="0"/>
              <a:t>Sometimes </a:t>
            </a:r>
            <a:r>
              <a:rPr lang="en-US" sz="1400" dirty="0"/>
              <a:t>the online world can feel "pretend" because you cannot see the person with whom you are communicating. </a:t>
            </a:r>
            <a:endParaRPr lang="en-US" dirty="0"/>
          </a:p>
        </p:txBody>
      </p:sp>
      <p:sp>
        <p:nvSpPr>
          <p:cNvPr id="10" name="TextBox 9"/>
          <p:cNvSpPr txBox="1"/>
          <p:nvPr/>
        </p:nvSpPr>
        <p:spPr>
          <a:xfrm>
            <a:off x="4953000" y="4038600"/>
            <a:ext cx="3238500" cy="2769989"/>
          </a:xfrm>
          <a:prstGeom prst="rect">
            <a:avLst/>
          </a:prstGeom>
          <a:noFill/>
          <a:ln>
            <a:solidFill>
              <a:schemeClr val="tx1"/>
            </a:solidFill>
          </a:ln>
        </p:spPr>
        <p:txBody>
          <a:bodyPr wrap="square" rtlCol="0">
            <a:spAutoFit/>
          </a:bodyPr>
          <a:lstStyle/>
          <a:p>
            <a:pPr algn="ctr"/>
            <a:r>
              <a:rPr lang="en-US" sz="2000" dirty="0"/>
              <a:t>2</a:t>
            </a:r>
            <a:r>
              <a:rPr lang="en-US" sz="2000" dirty="0" smtClean="0"/>
              <a:t>. 0 = Double Space</a:t>
            </a:r>
          </a:p>
          <a:p>
            <a:pPr algn="ctr"/>
            <a:endParaRPr lang="en-US" sz="1400" b="1" dirty="0" smtClean="0">
              <a:solidFill>
                <a:srgbClr val="C00000"/>
              </a:solidFill>
            </a:endParaRPr>
          </a:p>
          <a:p>
            <a:pPr algn="ctr"/>
            <a:r>
              <a:rPr lang="en-US" sz="1400" b="1" dirty="0" smtClean="0">
                <a:solidFill>
                  <a:srgbClr val="C00000"/>
                </a:solidFill>
              </a:rPr>
              <a:t>-Example Below-</a:t>
            </a:r>
          </a:p>
          <a:p>
            <a:endParaRPr lang="en-US" sz="1400" dirty="0"/>
          </a:p>
          <a:p>
            <a:pPr>
              <a:lnSpc>
                <a:spcPct val="200000"/>
              </a:lnSpc>
            </a:pPr>
            <a:r>
              <a:rPr lang="en-US" sz="1400" dirty="0" smtClean="0"/>
              <a:t>Sometimes </a:t>
            </a:r>
            <a:r>
              <a:rPr lang="en-US" sz="1400" dirty="0"/>
              <a:t>the online world can feel "pretend" because you cannot see the person with whom you are communicating. </a:t>
            </a:r>
            <a:endParaRPr lang="en-US" dirty="0"/>
          </a:p>
        </p:txBody>
      </p:sp>
      <p:sp>
        <p:nvSpPr>
          <p:cNvPr id="11" name="Slide Number Placeholder 10"/>
          <p:cNvSpPr>
            <a:spLocks noGrp="1"/>
          </p:cNvSpPr>
          <p:nvPr>
            <p:ph type="sldNum" sz="quarter" idx="12"/>
          </p:nvPr>
        </p:nvSpPr>
        <p:spPr/>
        <p:txBody>
          <a:bodyPr/>
          <a:lstStyle/>
          <a:p>
            <a:fld id="{36239957-1D5D-4E19-9CD0-36666FFD0FDD}" type="slidenum">
              <a:rPr lang="en-US" smtClean="0"/>
              <a:t>11</a:t>
            </a:fld>
            <a:endParaRPr lang="en-US"/>
          </a:p>
        </p:txBody>
      </p:sp>
    </p:spTree>
    <p:extLst>
      <p:ext uri="{BB962C8B-B14F-4D97-AF65-F5344CB8AC3E}">
        <p14:creationId xmlns:p14="http://schemas.microsoft.com/office/powerpoint/2010/main" val="5845971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Other Info to Know</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Margins: Blank white space around the edges of the document.</a:t>
            </a:r>
          </a:p>
          <a:p>
            <a:pPr lvl="1"/>
            <a:r>
              <a:rPr lang="en-US" dirty="0" smtClean="0"/>
              <a:t>To change Margins:</a:t>
            </a:r>
          </a:p>
          <a:p>
            <a:pPr lvl="2"/>
            <a:r>
              <a:rPr lang="en-US" dirty="0" smtClean="0"/>
              <a:t>Page Layout Tab</a:t>
            </a:r>
          </a:p>
          <a:p>
            <a:pPr lvl="2"/>
            <a:r>
              <a:rPr lang="en-US" dirty="0" smtClean="0"/>
              <a:t>Margins</a:t>
            </a:r>
          </a:p>
          <a:p>
            <a:pPr lvl="2"/>
            <a:r>
              <a:rPr lang="en-US" dirty="0" smtClean="0"/>
              <a:t>Custom Margins or choose an existing margin</a:t>
            </a:r>
            <a:endParaRPr lang="en-US" dirty="0"/>
          </a:p>
        </p:txBody>
      </p:sp>
      <p:sp>
        <p:nvSpPr>
          <p:cNvPr id="4" name="Slide Number Placeholder 3"/>
          <p:cNvSpPr>
            <a:spLocks noGrp="1"/>
          </p:cNvSpPr>
          <p:nvPr>
            <p:ph type="sldNum" sz="quarter" idx="12"/>
          </p:nvPr>
        </p:nvSpPr>
        <p:spPr/>
        <p:txBody>
          <a:bodyPr/>
          <a:lstStyle/>
          <a:p>
            <a:fld id="{36239957-1D5D-4E19-9CD0-36666FFD0FDD}" type="slidenum">
              <a:rPr lang="en-US" smtClean="0"/>
              <a:t>12</a:t>
            </a:fld>
            <a:endParaRPr lang="en-US"/>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2362200"/>
            <a:ext cx="1100138" cy="1620203"/>
          </a:xfrm>
          <a:prstGeom prst="rect">
            <a:avLst/>
          </a:prstGeom>
          <a:ln>
            <a:solidFill>
              <a:schemeClr val="tx1"/>
            </a:solidFill>
          </a:ln>
        </p:spPr>
      </p:pic>
    </p:spTree>
    <p:extLst>
      <p:ext uri="{BB962C8B-B14F-4D97-AF65-F5344CB8AC3E}">
        <p14:creationId xmlns:p14="http://schemas.microsoft.com/office/powerpoint/2010/main" val="30348578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Other Info to Know</a:t>
            </a:r>
            <a:endParaRPr lang="en-US" dirty="0">
              <a:solidFill>
                <a:srgbClr val="C00000"/>
              </a:solidFill>
            </a:endParaRPr>
          </a:p>
        </p:txBody>
      </p:sp>
      <p:sp>
        <p:nvSpPr>
          <p:cNvPr id="3" name="Content Placeholder 2"/>
          <p:cNvSpPr>
            <a:spLocks noGrp="1"/>
          </p:cNvSpPr>
          <p:nvPr>
            <p:ph idx="1"/>
          </p:nvPr>
        </p:nvSpPr>
        <p:spPr>
          <a:xfrm>
            <a:off x="457200" y="1236554"/>
            <a:ext cx="8229600" cy="3031805"/>
          </a:xfrm>
        </p:spPr>
        <p:txBody>
          <a:bodyPr/>
          <a:lstStyle/>
          <a:p>
            <a:r>
              <a:rPr lang="en-US" dirty="0" smtClean="0"/>
              <a:t>Page Orientation: the way the page prints out.</a:t>
            </a:r>
          </a:p>
          <a:p>
            <a:pPr lvl="1"/>
            <a:r>
              <a:rPr lang="en-US" dirty="0" smtClean="0"/>
              <a:t>Default Orientation: Portrait</a:t>
            </a:r>
          </a:p>
          <a:p>
            <a:pPr lvl="1"/>
            <a:r>
              <a:rPr lang="en-US" dirty="0" smtClean="0"/>
              <a:t>To Change: </a:t>
            </a:r>
          </a:p>
          <a:p>
            <a:pPr lvl="2"/>
            <a:r>
              <a:rPr lang="en-US" dirty="0" smtClean="0"/>
              <a:t>Page Layout Tab</a:t>
            </a:r>
          </a:p>
          <a:p>
            <a:pPr lvl="2"/>
            <a:r>
              <a:rPr lang="en-US" dirty="0" smtClean="0"/>
              <a:t>Orientation</a:t>
            </a:r>
          </a:p>
          <a:p>
            <a:pPr lvl="2"/>
            <a:r>
              <a:rPr lang="en-US" dirty="0" smtClean="0"/>
              <a:t>Choose Portrait or Landscape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t="14934" b="15733"/>
          <a:stretch>
            <a:fillRect/>
          </a:stretch>
        </p:blipFill>
        <p:spPr bwMode="auto">
          <a:xfrm>
            <a:off x="2133600" y="4876800"/>
            <a:ext cx="2225040" cy="15428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l="10666" r="11111"/>
          <a:stretch>
            <a:fillRect/>
          </a:stretch>
        </p:blipFill>
        <p:spPr bwMode="auto">
          <a:xfrm>
            <a:off x="5105399" y="4498127"/>
            <a:ext cx="1800839" cy="230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rot="20236083">
            <a:off x="1093849" y="4404631"/>
            <a:ext cx="1600200" cy="461665"/>
          </a:xfrm>
          <a:prstGeom prst="rect">
            <a:avLst/>
          </a:prstGeom>
          <a:noFill/>
        </p:spPr>
        <p:txBody>
          <a:bodyPr wrap="square" rtlCol="0">
            <a:spAutoFit/>
          </a:bodyPr>
          <a:lstStyle/>
          <a:p>
            <a:r>
              <a:rPr lang="en-US" sz="2400" b="1" dirty="0" smtClean="0">
                <a:solidFill>
                  <a:srgbClr val="C00000"/>
                </a:solidFill>
              </a:rPr>
              <a:t>Landscape</a:t>
            </a:r>
            <a:endParaRPr lang="en-US" sz="2400" b="1" dirty="0">
              <a:solidFill>
                <a:srgbClr val="C00000"/>
              </a:solidFill>
            </a:endParaRPr>
          </a:p>
        </p:txBody>
      </p:sp>
      <p:sp>
        <p:nvSpPr>
          <p:cNvPr id="7" name="TextBox 6"/>
          <p:cNvSpPr txBox="1"/>
          <p:nvPr/>
        </p:nvSpPr>
        <p:spPr>
          <a:xfrm rot="1572370">
            <a:off x="6584642" y="4136011"/>
            <a:ext cx="1371600" cy="461665"/>
          </a:xfrm>
          <a:prstGeom prst="rect">
            <a:avLst/>
          </a:prstGeom>
          <a:noFill/>
        </p:spPr>
        <p:txBody>
          <a:bodyPr wrap="square" rtlCol="0">
            <a:spAutoFit/>
          </a:bodyPr>
          <a:lstStyle/>
          <a:p>
            <a:r>
              <a:rPr lang="en-US" sz="2400" b="1" dirty="0" smtClean="0">
                <a:solidFill>
                  <a:srgbClr val="C00000"/>
                </a:solidFill>
              </a:rPr>
              <a:t>Portrait</a:t>
            </a:r>
            <a:endParaRPr lang="en-US" sz="2400" b="1" dirty="0">
              <a:solidFill>
                <a:srgbClr val="C00000"/>
              </a:solidFill>
            </a:endParaRPr>
          </a:p>
        </p:txBody>
      </p:sp>
      <p:sp>
        <p:nvSpPr>
          <p:cNvPr id="5" name="Slide Number Placeholder 4"/>
          <p:cNvSpPr>
            <a:spLocks noGrp="1"/>
          </p:cNvSpPr>
          <p:nvPr>
            <p:ph type="sldNum" sz="quarter" idx="12"/>
          </p:nvPr>
        </p:nvSpPr>
        <p:spPr/>
        <p:txBody>
          <a:bodyPr/>
          <a:lstStyle/>
          <a:p>
            <a:fld id="{36239957-1D5D-4E19-9CD0-36666FFD0FDD}" type="slidenum">
              <a:rPr lang="en-US" smtClean="0"/>
              <a:t>13</a:t>
            </a:fld>
            <a:endParaRPr lang="en-US"/>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0987" y="2667000"/>
            <a:ext cx="3046413" cy="904875"/>
          </a:xfrm>
          <a:prstGeom prst="rect">
            <a:avLst/>
          </a:prstGeom>
          <a:ln>
            <a:solidFill>
              <a:schemeClr val="tx1"/>
            </a:solidFill>
          </a:ln>
        </p:spPr>
      </p:pic>
    </p:spTree>
    <p:extLst>
      <p:ext uri="{BB962C8B-B14F-4D97-AF65-F5344CB8AC3E}">
        <p14:creationId xmlns:p14="http://schemas.microsoft.com/office/powerpoint/2010/main" val="2279233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Other Info to Know</a:t>
            </a:r>
            <a:endParaRPr lang="en-US" dirty="0">
              <a:solidFill>
                <a:srgbClr val="C00000"/>
              </a:solidFill>
            </a:endParaRPr>
          </a:p>
        </p:txBody>
      </p:sp>
      <p:sp>
        <p:nvSpPr>
          <p:cNvPr id="3" name="Content Placeholder 2"/>
          <p:cNvSpPr>
            <a:spLocks noGrp="1"/>
          </p:cNvSpPr>
          <p:nvPr>
            <p:ph sz="half" idx="1"/>
          </p:nvPr>
        </p:nvSpPr>
        <p:spPr/>
        <p:txBody>
          <a:bodyPr/>
          <a:lstStyle/>
          <a:p>
            <a:r>
              <a:rPr lang="en-US" dirty="0" smtClean="0"/>
              <a:t>Print – (Ctrl +P)</a:t>
            </a:r>
          </a:p>
          <a:p>
            <a:pPr lvl="1"/>
            <a:r>
              <a:rPr lang="en-US" dirty="0" smtClean="0"/>
              <a:t>File Tab</a:t>
            </a:r>
          </a:p>
          <a:p>
            <a:pPr lvl="1"/>
            <a:r>
              <a:rPr lang="en-US" dirty="0" smtClean="0"/>
              <a:t>Print</a:t>
            </a:r>
          </a:p>
          <a:p>
            <a:pPr lvl="1"/>
            <a:r>
              <a:rPr lang="en-US" dirty="0" smtClean="0"/>
              <a:t>Change the printer if needed</a:t>
            </a:r>
          </a:p>
          <a:p>
            <a:endParaRPr lang="en-US" dirty="0"/>
          </a:p>
          <a:p>
            <a:r>
              <a:rPr lang="en-US" dirty="0" smtClean="0"/>
              <a:t>Save – (Ctrl + S)</a:t>
            </a:r>
          </a:p>
          <a:p>
            <a:pPr lvl="1"/>
            <a:r>
              <a:rPr lang="en-US" dirty="0" smtClean="0"/>
              <a:t>File Tab</a:t>
            </a:r>
          </a:p>
          <a:p>
            <a:pPr lvl="1"/>
            <a:r>
              <a:rPr lang="en-US" dirty="0" smtClean="0"/>
              <a:t>Save</a:t>
            </a:r>
            <a:endParaRPr lang="en-US" dirty="0"/>
          </a:p>
        </p:txBody>
      </p:sp>
      <p:sp>
        <p:nvSpPr>
          <p:cNvPr id="4" name="Content Placeholder 3"/>
          <p:cNvSpPr>
            <a:spLocks noGrp="1"/>
          </p:cNvSpPr>
          <p:nvPr>
            <p:ph sz="half" idx="2"/>
          </p:nvPr>
        </p:nvSpPr>
        <p:spPr/>
        <p:txBody>
          <a:bodyPr>
            <a:noAutofit/>
          </a:bodyPr>
          <a:lstStyle/>
          <a:p>
            <a:pPr marL="0" indent="0" algn="ctr">
              <a:buNone/>
            </a:pPr>
            <a:r>
              <a:rPr lang="en-US" sz="3200" dirty="0" smtClean="0"/>
              <a:t>If you make a mistake like deleting something on accident </a:t>
            </a:r>
          </a:p>
          <a:p>
            <a:pPr marL="0" indent="0" algn="ctr">
              <a:buNone/>
            </a:pPr>
            <a:endParaRPr lang="en-US" sz="3200" b="1" dirty="0" smtClean="0"/>
          </a:p>
          <a:p>
            <a:pPr marL="0" indent="0" algn="ctr">
              <a:buNone/>
            </a:pPr>
            <a:r>
              <a:rPr lang="en-US" sz="4000" b="1" dirty="0" smtClean="0"/>
              <a:t>Ctrl + Z</a:t>
            </a:r>
          </a:p>
          <a:p>
            <a:pPr marL="0" indent="0" algn="ctr">
              <a:buNone/>
            </a:pPr>
            <a:endParaRPr lang="en-US" sz="3200" dirty="0" smtClean="0"/>
          </a:p>
          <a:p>
            <a:pPr marL="0" indent="0" algn="ctr">
              <a:buNone/>
            </a:pPr>
            <a:r>
              <a:rPr lang="en-US" sz="3200" dirty="0" smtClean="0"/>
              <a:t>Is your best friend! </a:t>
            </a:r>
            <a:r>
              <a:rPr lang="en-US" sz="3200" dirty="0" smtClean="0">
                <a:sym typeface="Wingdings" pitchFamily="2" charset="2"/>
              </a:rPr>
              <a:t></a:t>
            </a:r>
          </a:p>
          <a:p>
            <a:pPr marL="0" indent="0" algn="ctr">
              <a:buNone/>
            </a:pPr>
            <a:endParaRPr lang="en-US" sz="3200" dirty="0" smtClean="0"/>
          </a:p>
        </p:txBody>
      </p:sp>
      <p:sp>
        <p:nvSpPr>
          <p:cNvPr id="5" name="Slide Number Placeholder 4"/>
          <p:cNvSpPr>
            <a:spLocks noGrp="1"/>
          </p:cNvSpPr>
          <p:nvPr>
            <p:ph type="sldNum" sz="quarter" idx="12"/>
          </p:nvPr>
        </p:nvSpPr>
        <p:spPr/>
        <p:txBody>
          <a:bodyPr/>
          <a:lstStyle/>
          <a:p>
            <a:fld id="{36239957-1D5D-4E19-9CD0-36666FFD0FDD}" type="slidenum">
              <a:rPr lang="en-US" smtClean="0"/>
              <a:t>14</a:t>
            </a:fld>
            <a:endParaRPr lang="en-US"/>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5715000"/>
            <a:ext cx="789842" cy="733425"/>
          </a:xfrm>
          <a:prstGeom prst="rect">
            <a:avLst/>
          </a:prstGeom>
          <a:ln>
            <a:solidFill>
              <a:schemeClr val="tx1"/>
            </a:solidFill>
          </a:ln>
        </p:spPr>
      </p:pic>
    </p:spTree>
    <p:extLst>
      <p:ext uri="{BB962C8B-B14F-4D97-AF65-F5344CB8AC3E}">
        <p14:creationId xmlns:p14="http://schemas.microsoft.com/office/powerpoint/2010/main" val="1160084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Settings</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sz="3600" dirty="0" smtClean="0"/>
              <a:t>What does </a:t>
            </a:r>
            <a:r>
              <a:rPr lang="en-US" sz="3600" u="sng" dirty="0" smtClean="0"/>
              <a:t>DEFAULT</a:t>
            </a:r>
            <a:r>
              <a:rPr lang="en-US" sz="3600" dirty="0" smtClean="0"/>
              <a:t> mean?</a:t>
            </a:r>
            <a:endParaRPr lang="en-US" sz="3200" dirty="0" smtClean="0"/>
          </a:p>
          <a:p>
            <a:pPr lvl="1"/>
            <a:r>
              <a:rPr lang="en-US" sz="3200" dirty="0" smtClean="0"/>
              <a:t>What the settings are when you enter WORD before formatting your document.</a:t>
            </a:r>
          </a:p>
        </p:txBody>
      </p:sp>
      <p:sp>
        <p:nvSpPr>
          <p:cNvPr id="4" name="Content Placeholder 3"/>
          <p:cNvSpPr>
            <a:spLocks noGrp="1"/>
          </p:cNvSpPr>
          <p:nvPr>
            <p:ph sz="half" idx="2"/>
          </p:nvPr>
        </p:nvSpPr>
        <p:spPr>
          <a:xfrm>
            <a:off x="4419600" y="1600200"/>
            <a:ext cx="4495800" cy="4525963"/>
          </a:xfrm>
        </p:spPr>
        <p:txBody>
          <a:bodyPr>
            <a:normAutofit/>
          </a:bodyPr>
          <a:lstStyle/>
          <a:p>
            <a:pPr algn="ctr"/>
            <a:r>
              <a:rPr lang="en-US" sz="3200" dirty="0" smtClean="0"/>
              <a:t>Word’s default settings are:</a:t>
            </a:r>
          </a:p>
          <a:p>
            <a:pPr lvl="1">
              <a:buFont typeface="Wingdings" pitchFamily="2" charset="2"/>
              <a:buChar char="v"/>
            </a:pPr>
            <a:r>
              <a:rPr lang="en-US" sz="2800" dirty="0" smtClean="0"/>
              <a:t>Font: Times New Roman</a:t>
            </a:r>
          </a:p>
          <a:p>
            <a:pPr lvl="1">
              <a:buFont typeface="Wingdings" pitchFamily="2" charset="2"/>
              <a:buChar char="v"/>
            </a:pPr>
            <a:r>
              <a:rPr lang="en-US" sz="2800" dirty="0" smtClean="0"/>
              <a:t>Size: 12 pt.</a:t>
            </a:r>
          </a:p>
          <a:p>
            <a:pPr lvl="1">
              <a:buFont typeface="Wingdings" pitchFamily="2" charset="2"/>
              <a:buChar char="v"/>
            </a:pPr>
            <a:r>
              <a:rPr lang="en-US" sz="2800" dirty="0" smtClean="0"/>
              <a:t>Color: Black</a:t>
            </a:r>
          </a:p>
          <a:p>
            <a:pPr lvl="1">
              <a:buFont typeface="Wingdings" pitchFamily="2" charset="2"/>
              <a:buChar char="v"/>
            </a:pPr>
            <a:r>
              <a:rPr lang="en-US" sz="2800" dirty="0" smtClean="0"/>
              <a:t>Alignment: Left</a:t>
            </a:r>
          </a:p>
          <a:p>
            <a:pPr lvl="1">
              <a:buFont typeface="Wingdings" pitchFamily="2" charset="2"/>
              <a:buChar char="v"/>
            </a:pPr>
            <a:r>
              <a:rPr lang="en-US" sz="2800" dirty="0" smtClean="0"/>
              <a:t>Spacing: Single</a:t>
            </a:r>
          </a:p>
          <a:p>
            <a:pPr lvl="1">
              <a:buFont typeface="Wingdings" pitchFamily="2" charset="2"/>
              <a:buChar char="v"/>
            </a:pPr>
            <a:r>
              <a:rPr lang="en-US" sz="2800" dirty="0" smtClean="0"/>
              <a:t>Orientation: Portrait</a:t>
            </a:r>
          </a:p>
          <a:p>
            <a:endParaRPr lang="en-US" dirty="0"/>
          </a:p>
        </p:txBody>
      </p:sp>
      <p:sp>
        <p:nvSpPr>
          <p:cNvPr id="5" name="Slide Number Placeholder 4"/>
          <p:cNvSpPr>
            <a:spLocks noGrp="1"/>
          </p:cNvSpPr>
          <p:nvPr>
            <p:ph type="sldNum" sz="quarter" idx="12"/>
          </p:nvPr>
        </p:nvSpPr>
        <p:spPr/>
        <p:txBody>
          <a:bodyPr/>
          <a:lstStyle/>
          <a:p>
            <a:fld id="{36239957-1D5D-4E19-9CD0-36666FFD0FDD}" type="slidenum">
              <a:rPr lang="en-US" smtClean="0"/>
              <a:t>2</a:t>
            </a:fld>
            <a:endParaRPr lang="en-US"/>
          </a:p>
        </p:txBody>
      </p:sp>
    </p:spTree>
    <p:extLst>
      <p:ext uri="{BB962C8B-B14F-4D97-AF65-F5344CB8AC3E}">
        <p14:creationId xmlns:p14="http://schemas.microsoft.com/office/powerpoint/2010/main" val="10947377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smtClean="0"/>
              <a:t>Home Ribbon - Clipboard Section</a:t>
            </a:r>
            <a:endParaRPr lang="en-US" sz="3600" dirty="0"/>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1348740"/>
            <a:ext cx="8453435" cy="1690687"/>
          </a:xfrm>
          <a:prstGeom prst="rect">
            <a:avLst/>
          </a:prstGeom>
          <a:ln>
            <a:solidFill>
              <a:schemeClr val="tx1"/>
            </a:solidFill>
          </a:ln>
        </p:spPr>
      </p:pic>
      <p:sp>
        <p:nvSpPr>
          <p:cNvPr id="17" name="TextBox 16"/>
          <p:cNvSpPr txBox="1"/>
          <p:nvPr/>
        </p:nvSpPr>
        <p:spPr>
          <a:xfrm>
            <a:off x="1295400" y="3352800"/>
            <a:ext cx="6781800" cy="2862322"/>
          </a:xfrm>
          <a:prstGeom prst="rect">
            <a:avLst/>
          </a:prstGeom>
          <a:noFill/>
        </p:spPr>
        <p:txBody>
          <a:bodyPr wrap="square" rtlCol="0">
            <a:spAutoFit/>
          </a:bodyPr>
          <a:lstStyle/>
          <a:p>
            <a:pPr algn="ctr"/>
            <a:r>
              <a:rPr lang="en-US" sz="3600" dirty="0" smtClean="0">
                <a:solidFill>
                  <a:srgbClr val="C00000"/>
                </a:solidFill>
              </a:rPr>
              <a:t>Paste: Ctrl + V</a:t>
            </a:r>
          </a:p>
          <a:p>
            <a:pPr algn="ctr"/>
            <a:endParaRPr lang="en-US" sz="3600" dirty="0">
              <a:solidFill>
                <a:srgbClr val="C00000"/>
              </a:solidFill>
            </a:endParaRPr>
          </a:p>
          <a:p>
            <a:pPr algn="ctr"/>
            <a:r>
              <a:rPr lang="en-US" sz="3600" dirty="0" smtClean="0">
                <a:solidFill>
                  <a:srgbClr val="C00000"/>
                </a:solidFill>
              </a:rPr>
              <a:t>Copy: Ctrl + C</a:t>
            </a:r>
          </a:p>
          <a:p>
            <a:pPr algn="ctr"/>
            <a:endParaRPr lang="en-US" sz="3600" dirty="0">
              <a:solidFill>
                <a:srgbClr val="C00000"/>
              </a:solidFill>
            </a:endParaRPr>
          </a:p>
          <a:p>
            <a:pPr algn="ctr"/>
            <a:r>
              <a:rPr lang="en-US" sz="3600" dirty="0" smtClean="0">
                <a:solidFill>
                  <a:srgbClr val="C00000"/>
                </a:solidFill>
              </a:rPr>
              <a:t>Cut: Ctrl + X</a:t>
            </a:r>
            <a:endParaRPr lang="en-US" sz="3600" dirty="0">
              <a:solidFill>
                <a:srgbClr val="C00000"/>
              </a:solidFill>
            </a:endParaRPr>
          </a:p>
        </p:txBody>
      </p:sp>
      <p:cxnSp>
        <p:nvCxnSpPr>
          <p:cNvPr id="19" name="Straight Arrow Connector 18"/>
          <p:cNvCxnSpPr/>
          <p:nvPr/>
        </p:nvCxnSpPr>
        <p:spPr>
          <a:xfrm flipV="1">
            <a:off x="609600" y="2667000"/>
            <a:ext cx="0" cy="10668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p:nvPr/>
        </p:nvCxnSpPr>
        <p:spPr>
          <a:xfrm flipV="1">
            <a:off x="1143000" y="2362200"/>
            <a:ext cx="0" cy="10668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p:nvPr/>
        </p:nvCxnSpPr>
        <p:spPr>
          <a:xfrm flipH="1" flipV="1">
            <a:off x="1295400" y="2133600"/>
            <a:ext cx="579120" cy="7620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3" name="Slide Number Placeholder 22"/>
          <p:cNvSpPr>
            <a:spLocks noGrp="1"/>
          </p:cNvSpPr>
          <p:nvPr>
            <p:ph type="sldNum" sz="quarter" idx="12"/>
          </p:nvPr>
        </p:nvSpPr>
        <p:spPr/>
        <p:txBody>
          <a:bodyPr/>
          <a:lstStyle/>
          <a:p>
            <a:fld id="{36239957-1D5D-4E19-9CD0-36666FFD0FDD}" type="slidenum">
              <a:rPr lang="en-US" smtClean="0"/>
              <a:t>3</a:t>
            </a:fld>
            <a:endParaRPr lang="en-US"/>
          </a:p>
        </p:txBody>
      </p:sp>
    </p:spTree>
    <p:extLst>
      <p:ext uri="{BB962C8B-B14F-4D97-AF65-F5344CB8AC3E}">
        <p14:creationId xmlns:p14="http://schemas.microsoft.com/office/powerpoint/2010/main" val="18971422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 calcmode="lin" valueType="num">
                                      <p:cBhvr additive="base">
                                        <p:cTn id="21"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xEl>
                                              <p:pRg st="4" end="4"/>
                                            </p:txEl>
                                          </p:spTgt>
                                        </p:tgtEl>
                                        <p:attrNameLst>
                                          <p:attrName>style.visibility</p:attrName>
                                        </p:attrNameLst>
                                      </p:cBhvr>
                                      <p:to>
                                        <p:strVal val="visible"/>
                                      </p:to>
                                    </p:set>
                                    <p:anim calcmode="lin" valueType="num">
                                      <p:cBhvr additive="base">
                                        <p:cTn id="35"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nodeType="clickEffect">
                                  <p:stCondLst>
                                    <p:cond delay="0"/>
                                  </p:stCondLst>
                                  <p:childTnLst>
                                    <p:anim calcmode="lin" valueType="num">
                                      <p:cBhvr additive="base">
                                        <p:cTn id="44" dur="500"/>
                                        <p:tgtEl>
                                          <p:spTgt spid="21"/>
                                        </p:tgtEl>
                                        <p:attrNameLst>
                                          <p:attrName>ppt_x</p:attrName>
                                        </p:attrNameLst>
                                      </p:cBhvr>
                                      <p:tavLst>
                                        <p:tav tm="0">
                                          <p:val>
                                            <p:strVal val="ppt_x"/>
                                          </p:val>
                                        </p:tav>
                                        <p:tav tm="100000">
                                          <p:val>
                                            <p:strVal val="ppt_x"/>
                                          </p:val>
                                        </p:tav>
                                      </p:tavLst>
                                    </p:anim>
                                    <p:anim calcmode="lin" valueType="num">
                                      <p:cBhvr additive="base">
                                        <p:cTn id="45" dur="500"/>
                                        <p:tgtEl>
                                          <p:spTgt spid="21"/>
                                        </p:tgtEl>
                                        <p:attrNameLst>
                                          <p:attrName>ppt_y</p:attrName>
                                        </p:attrNameLst>
                                      </p:cBhvr>
                                      <p:tavLst>
                                        <p:tav tm="0">
                                          <p:val>
                                            <p:strVal val="ppt_y"/>
                                          </p:val>
                                        </p:tav>
                                        <p:tav tm="100000">
                                          <p:val>
                                            <p:strVal val="1+ppt_h/2"/>
                                          </p:val>
                                        </p:tav>
                                      </p:tavLst>
                                    </p:anim>
                                    <p:set>
                                      <p:cBhvr>
                                        <p:cTn id="4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 Ribbon - Font Section</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828800"/>
            <a:ext cx="8453435" cy="1690687"/>
          </a:xfrm>
          <a:prstGeom prst="rect">
            <a:avLst/>
          </a:prstGeom>
          <a:ln>
            <a:solidFill>
              <a:schemeClr val="tx1"/>
            </a:solidFill>
          </a:ln>
        </p:spPr>
      </p:pic>
      <p:sp>
        <p:nvSpPr>
          <p:cNvPr id="6" name="Oval 5"/>
          <p:cNvSpPr/>
          <p:nvPr/>
        </p:nvSpPr>
        <p:spPr>
          <a:xfrm>
            <a:off x="1356360" y="2240280"/>
            <a:ext cx="3048000" cy="609600"/>
          </a:xfrm>
          <a:prstGeom prst="ellipse">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838200" y="3810000"/>
            <a:ext cx="7620000" cy="1569660"/>
          </a:xfrm>
          <a:prstGeom prst="rect">
            <a:avLst/>
          </a:prstGeom>
          <a:noFill/>
        </p:spPr>
        <p:txBody>
          <a:bodyPr wrap="square" rtlCol="0">
            <a:spAutoFit/>
          </a:bodyPr>
          <a:lstStyle/>
          <a:p>
            <a:r>
              <a:rPr lang="en-US" sz="3200" dirty="0" smtClean="0">
                <a:solidFill>
                  <a:srgbClr val="C00000"/>
                </a:solidFill>
              </a:rPr>
              <a:t>Font Style: The look of the text</a:t>
            </a:r>
          </a:p>
          <a:p>
            <a:endParaRPr lang="en-US" sz="3200" dirty="0" smtClean="0">
              <a:solidFill>
                <a:srgbClr val="C00000"/>
              </a:solidFill>
            </a:endParaRPr>
          </a:p>
          <a:p>
            <a:r>
              <a:rPr lang="en-US" sz="3200" dirty="0" smtClean="0">
                <a:solidFill>
                  <a:srgbClr val="C00000"/>
                </a:solidFill>
              </a:rPr>
              <a:t>Font Size : How big or small the font appears</a:t>
            </a:r>
            <a:endParaRPr lang="en-US" sz="3200" dirty="0">
              <a:solidFill>
                <a:srgbClr val="C00000"/>
              </a:solidFill>
            </a:endParaRPr>
          </a:p>
        </p:txBody>
      </p:sp>
      <p:sp>
        <p:nvSpPr>
          <p:cNvPr id="9" name="Slide Number Placeholder 8"/>
          <p:cNvSpPr>
            <a:spLocks noGrp="1"/>
          </p:cNvSpPr>
          <p:nvPr>
            <p:ph type="sldNum" sz="quarter" idx="12"/>
          </p:nvPr>
        </p:nvSpPr>
        <p:spPr/>
        <p:txBody>
          <a:bodyPr/>
          <a:lstStyle/>
          <a:p>
            <a:fld id="{36239957-1D5D-4E19-9CD0-36666FFD0FDD}" type="slidenum">
              <a:rPr lang="en-US" smtClean="0"/>
              <a:t>4</a:t>
            </a:fld>
            <a:endParaRPr lang="en-US"/>
          </a:p>
        </p:txBody>
      </p:sp>
    </p:spTree>
    <p:extLst>
      <p:ext uri="{BB962C8B-B14F-4D97-AF65-F5344CB8AC3E}">
        <p14:creationId xmlns:p14="http://schemas.microsoft.com/office/powerpoint/2010/main" val="20794909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7"/>
                                        </p:tgtEl>
                                        <p:attrNameLst>
                                          <p:attrName>ppt_x</p:attrName>
                                        </p:attrNameLst>
                                      </p:cBhvr>
                                      <p:tavLst>
                                        <p:tav tm="0">
                                          <p:val>
                                            <p:strVal val="ppt_x"/>
                                          </p:val>
                                        </p:tav>
                                        <p:tav tm="100000">
                                          <p:val>
                                            <p:strVal val="ppt_x"/>
                                          </p:val>
                                        </p:tav>
                                      </p:tavLst>
                                    </p:anim>
                                    <p:anim calcmode="lin" valueType="num">
                                      <p:cBhvr additive="base">
                                        <p:cTn id="23" dur="500"/>
                                        <p:tgtEl>
                                          <p:spTgt spid="7"/>
                                        </p:tgtEl>
                                        <p:attrNameLst>
                                          <p:attrName>ppt_y</p:attrName>
                                        </p:attrNameLst>
                                      </p:cBhvr>
                                      <p:tavLst>
                                        <p:tav tm="0">
                                          <p:val>
                                            <p:strVal val="ppt_y"/>
                                          </p:val>
                                        </p:tav>
                                        <p:tav tm="100000">
                                          <p:val>
                                            <p:strVal val="1+ppt_h/2"/>
                                          </p:val>
                                        </p:tav>
                                      </p:tavLst>
                                    </p:anim>
                                    <p:set>
                                      <p:cBhvr>
                                        <p:cTn id="2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Ribbon - Font Section</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676400"/>
            <a:ext cx="8453435" cy="1690687"/>
          </a:xfrm>
          <a:prstGeom prst="rect">
            <a:avLst/>
          </a:prstGeom>
          <a:ln>
            <a:solidFill>
              <a:schemeClr val="tx1"/>
            </a:solidFill>
          </a:ln>
        </p:spPr>
      </p:pic>
      <p:sp>
        <p:nvSpPr>
          <p:cNvPr id="6" name="Oval 5"/>
          <p:cNvSpPr/>
          <p:nvPr/>
        </p:nvSpPr>
        <p:spPr>
          <a:xfrm>
            <a:off x="1432560" y="2582703"/>
            <a:ext cx="457200" cy="45005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457200" y="3657599"/>
            <a:ext cx="8285794" cy="954107"/>
          </a:xfrm>
          <a:prstGeom prst="rect">
            <a:avLst/>
          </a:prstGeom>
          <a:noFill/>
        </p:spPr>
        <p:txBody>
          <a:bodyPr wrap="square" rtlCol="0">
            <a:spAutoFit/>
          </a:bodyPr>
          <a:lstStyle/>
          <a:p>
            <a:pPr algn="ctr"/>
            <a:r>
              <a:rPr lang="en-US" sz="2800" b="1" dirty="0" smtClean="0"/>
              <a:t>BOLD: </a:t>
            </a:r>
            <a:r>
              <a:rPr lang="en-US" sz="2800" dirty="0" smtClean="0"/>
              <a:t>makes the font </a:t>
            </a:r>
            <a:r>
              <a:rPr lang="en-US" sz="2800" b="1" dirty="0" smtClean="0"/>
              <a:t>BOLD</a:t>
            </a:r>
            <a:r>
              <a:rPr lang="en-US" sz="2800" dirty="0" smtClean="0"/>
              <a:t> to stand out.</a:t>
            </a:r>
          </a:p>
          <a:p>
            <a:pPr algn="ctr"/>
            <a:r>
              <a:rPr lang="en-US" sz="2800" dirty="0" smtClean="0"/>
              <a:t>Keyboard shortcut: Ctrl + B </a:t>
            </a:r>
            <a:endParaRPr lang="en-US" sz="2800" b="1" dirty="0"/>
          </a:p>
        </p:txBody>
      </p:sp>
      <p:sp>
        <p:nvSpPr>
          <p:cNvPr id="10" name="Oval 9"/>
          <p:cNvSpPr/>
          <p:nvPr/>
        </p:nvSpPr>
        <p:spPr>
          <a:xfrm>
            <a:off x="1813560" y="2582703"/>
            <a:ext cx="396240" cy="45005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2164079" y="2582703"/>
            <a:ext cx="396240" cy="45005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TextBox 12"/>
          <p:cNvSpPr txBox="1"/>
          <p:nvPr/>
        </p:nvSpPr>
        <p:spPr>
          <a:xfrm>
            <a:off x="914400" y="4611707"/>
            <a:ext cx="7467600" cy="954107"/>
          </a:xfrm>
          <a:prstGeom prst="rect">
            <a:avLst/>
          </a:prstGeom>
          <a:noFill/>
        </p:spPr>
        <p:txBody>
          <a:bodyPr wrap="square" rtlCol="0">
            <a:spAutoFit/>
          </a:bodyPr>
          <a:lstStyle/>
          <a:p>
            <a:pPr algn="ctr"/>
            <a:r>
              <a:rPr lang="en-US" sz="2800" i="1" dirty="0" smtClean="0"/>
              <a:t>Italics</a:t>
            </a:r>
            <a:r>
              <a:rPr lang="en-US" sz="2800" dirty="0" smtClean="0"/>
              <a:t>: makes the font </a:t>
            </a:r>
            <a:r>
              <a:rPr lang="en-US" sz="2800" i="1" dirty="0" smtClean="0"/>
              <a:t>ITALIC</a:t>
            </a:r>
            <a:r>
              <a:rPr lang="en-US" sz="2800" dirty="0" smtClean="0"/>
              <a:t> to stand out.</a:t>
            </a:r>
          </a:p>
          <a:p>
            <a:pPr algn="ctr"/>
            <a:r>
              <a:rPr lang="en-US" sz="2800" dirty="0" smtClean="0"/>
              <a:t>Keyboard Shortcut: Ctrl + I</a:t>
            </a:r>
            <a:endParaRPr lang="en-US" sz="2800" dirty="0"/>
          </a:p>
        </p:txBody>
      </p:sp>
      <p:sp>
        <p:nvSpPr>
          <p:cNvPr id="15" name="TextBox 14"/>
          <p:cNvSpPr txBox="1"/>
          <p:nvPr/>
        </p:nvSpPr>
        <p:spPr>
          <a:xfrm>
            <a:off x="990598" y="5736668"/>
            <a:ext cx="7752395" cy="954107"/>
          </a:xfrm>
          <a:prstGeom prst="rect">
            <a:avLst/>
          </a:prstGeom>
          <a:noFill/>
        </p:spPr>
        <p:txBody>
          <a:bodyPr wrap="square" rtlCol="0">
            <a:spAutoFit/>
          </a:bodyPr>
          <a:lstStyle/>
          <a:p>
            <a:pPr algn="ctr"/>
            <a:r>
              <a:rPr lang="en-US" sz="2800" u="sng" dirty="0" smtClean="0"/>
              <a:t>Underline</a:t>
            </a:r>
            <a:r>
              <a:rPr lang="en-US" sz="2800" dirty="0" smtClean="0"/>
              <a:t>: makes the font </a:t>
            </a:r>
            <a:r>
              <a:rPr lang="en-US" sz="2800" u="sng" dirty="0" smtClean="0"/>
              <a:t>Underlined </a:t>
            </a:r>
            <a:r>
              <a:rPr lang="en-US" sz="2800" dirty="0" smtClean="0"/>
              <a:t>to stand out.</a:t>
            </a:r>
          </a:p>
          <a:p>
            <a:pPr algn="ctr"/>
            <a:r>
              <a:rPr lang="en-US" sz="2800" dirty="0" smtClean="0"/>
              <a:t>Keyboard Shortcut: Ctrl + U</a:t>
            </a:r>
            <a:endParaRPr lang="en-US" sz="2800" dirty="0"/>
          </a:p>
        </p:txBody>
      </p:sp>
      <p:sp>
        <p:nvSpPr>
          <p:cNvPr id="16" name="Slide Number Placeholder 15"/>
          <p:cNvSpPr>
            <a:spLocks noGrp="1"/>
          </p:cNvSpPr>
          <p:nvPr>
            <p:ph type="sldNum" sz="quarter" idx="12"/>
          </p:nvPr>
        </p:nvSpPr>
        <p:spPr/>
        <p:txBody>
          <a:bodyPr/>
          <a:lstStyle/>
          <a:p>
            <a:fld id="{36239957-1D5D-4E19-9CD0-36666FFD0FDD}" type="slidenum">
              <a:rPr lang="en-US" smtClean="0"/>
              <a:t>5</a:t>
            </a:fld>
            <a:endParaRPr lang="en-US"/>
          </a:p>
        </p:txBody>
      </p:sp>
    </p:spTree>
    <p:extLst>
      <p:ext uri="{BB962C8B-B14F-4D97-AF65-F5344CB8AC3E}">
        <p14:creationId xmlns:p14="http://schemas.microsoft.com/office/powerpoint/2010/main" val="3022351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7"/>
                                        </p:tgtEl>
                                        <p:attrNameLst>
                                          <p:attrName>ppt_x</p:attrName>
                                        </p:attrNameLst>
                                      </p:cBhvr>
                                      <p:tavLst>
                                        <p:tav tm="0">
                                          <p:val>
                                            <p:strVal val="ppt_x"/>
                                          </p:val>
                                        </p:tav>
                                        <p:tav tm="100000">
                                          <p:val>
                                            <p:strVal val="ppt_x"/>
                                          </p:val>
                                        </p:tav>
                                      </p:tavLst>
                                    </p:anim>
                                    <p:anim calcmode="lin" valueType="num">
                                      <p:cBhvr additive="base">
                                        <p:cTn id="21" dur="500"/>
                                        <p:tgtEl>
                                          <p:spTgt spid="7"/>
                                        </p:tgtEl>
                                        <p:attrNameLst>
                                          <p:attrName>ppt_y</p:attrName>
                                        </p:attrNameLst>
                                      </p:cBhvr>
                                      <p:tavLst>
                                        <p:tav tm="0">
                                          <p:val>
                                            <p:strVal val="ppt_y"/>
                                          </p:val>
                                        </p:tav>
                                        <p:tav tm="100000">
                                          <p:val>
                                            <p:strVal val="1+ppt_h/2"/>
                                          </p:val>
                                        </p:tav>
                                      </p:tavLst>
                                    </p:anim>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 calcmode="lin" valueType="num">
                                      <p:cBhvr additive="base">
                                        <p:cTn id="3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10"/>
                                        </p:tgtEl>
                                        <p:attrNameLst>
                                          <p:attrName>ppt_x</p:attrName>
                                        </p:attrNameLst>
                                      </p:cBhvr>
                                      <p:tavLst>
                                        <p:tav tm="0">
                                          <p:val>
                                            <p:strVal val="ppt_x"/>
                                          </p:val>
                                        </p:tav>
                                        <p:tav tm="100000">
                                          <p:val>
                                            <p:strVal val="ppt_x"/>
                                          </p:val>
                                        </p:tav>
                                      </p:tavLst>
                                    </p:anim>
                                    <p:anim calcmode="lin" valueType="num">
                                      <p:cBhvr additive="base">
                                        <p:cTn id="41" dur="500"/>
                                        <p:tgtEl>
                                          <p:spTgt spid="10"/>
                                        </p:tgtEl>
                                        <p:attrNameLst>
                                          <p:attrName>ppt_y</p:attrName>
                                        </p:attrNameLst>
                                      </p:cBhvr>
                                      <p:tavLst>
                                        <p:tav tm="0">
                                          <p:val>
                                            <p:strVal val="ppt_y"/>
                                          </p:val>
                                        </p:tav>
                                        <p:tav tm="100000">
                                          <p:val>
                                            <p:strVal val="1+ppt_h/2"/>
                                          </p:val>
                                        </p:tav>
                                      </p:tavLst>
                                    </p:anim>
                                    <p:set>
                                      <p:cBhvr>
                                        <p:cTn id="42" dur="1" fill="hold">
                                          <p:stCondLst>
                                            <p:cond delay="499"/>
                                          </p:stCondLst>
                                        </p:cTn>
                                        <p:tgtEl>
                                          <p:spTgt spid="10"/>
                                        </p:tgtEl>
                                        <p:attrNameLst>
                                          <p:attrName>style.visibility</p:attrName>
                                        </p:attrNameLst>
                                      </p:cBhvr>
                                      <p:to>
                                        <p:strVal val="hidden"/>
                                      </p:to>
                                    </p:set>
                                  </p:childTnLst>
                                </p:cTn>
                              </p:par>
                              <p:par>
                                <p:cTn id="43" presetID="2" presetClass="exit" presetSubtype="4" fill="hold" nodeType="withEffect">
                                  <p:stCondLst>
                                    <p:cond delay="0"/>
                                  </p:stCondLst>
                                  <p:childTnLst>
                                    <p:anim calcmode="lin" valueType="num">
                                      <p:cBhvr additive="base">
                                        <p:cTn id="44" dur="500"/>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5" dur="500"/>
                                        <p:tgtEl>
                                          <p:spTgt spid="13">
                                            <p:txEl>
                                              <p:pRg st="0" end="0"/>
                                            </p:txEl>
                                          </p:spTgt>
                                        </p:tgtEl>
                                        <p:attrNameLst>
                                          <p:attrName>ppt_y</p:attrName>
                                        </p:attrNameLst>
                                      </p:cBhvr>
                                      <p:tavLst>
                                        <p:tav tm="0">
                                          <p:val>
                                            <p:strVal val="ppt_y"/>
                                          </p:val>
                                        </p:tav>
                                        <p:tav tm="100000">
                                          <p:val>
                                            <p:strVal val="1+ppt_h/2"/>
                                          </p:val>
                                        </p:tav>
                                      </p:tavLst>
                                    </p:anim>
                                    <p:set>
                                      <p:cBhvr>
                                        <p:cTn id="46" dur="1" fill="hold">
                                          <p:stCondLst>
                                            <p:cond delay="499"/>
                                          </p:stCondLst>
                                        </p:cTn>
                                        <p:tgtEl>
                                          <p:spTgt spid="13">
                                            <p:txEl>
                                              <p:pRg st="0" end="0"/>
                                            </p:txEl>
                                          </p:spTgt>
                                        </p:tgtEl>
                                        <p:attrNameLst>
                                          <p:attrName>style.visibility</p:attrName>
                                        </p:attrNameLst>
                                      </p:cBhvr>
                                      <p:to>
                                        <p:strVal val="hidden"/>
                                      </p:to>
                                    </p:set>
                                  </p:childTnLst>
                                </p:cTn>
                              </p:par>
                              <p:par>
                                <p:cTn id="47" presetID="2" presetClass="exit" presetSubtype="4" fill="hold" nodeType="withEffect">
                                  <p:stCondLst>
                                    <p:cond delay="0"/>
                                  </p:stCondLst>
                                  <p:childTnLst>
                                    <p:anim calcmode="lin" valueType="num">
                                      <p:cBhvr additive="base">
                                        <p:cTn id="48" dur="500"/>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49" dur="500"/>
                                        <p:tgtEl>
                                          <p:spTgt spid="13">
                                            <p:txEl>
                                              <p:pRg st="1" end="1"/>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13">
                                            <p:txEl>
                                              <p:pRg st="1" end="1"/>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5">
                                            <p:txEl>
                                              <p:pRg st="0" end="0"/>
                                            </p:txEl>
                                          </p:spTgt>
                                        </p:tgtEl>
                                        <p:attrNameLst>
                                          <p:attrName>style.visibility</p:attrName>
                                        </p:attrNameLst>
                                      </p:cBhvr>
                                      <p:to>
                                        <p:strVal val="visible"/>
                                      </p:to>
                                    </p:set>
                                    <p:anim calcmode="lin" valueType="num">
                                      <p:cBhvr additive="base">
                                        <p:cTn id="5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5">
                                            <p:txEl>
                                              <p:pRg st="1" end="1"/>
                                            </p:txEl>
                                          </p:spTgt>
                                        </p:tgtEl>
                                        <p:attrNameLst>
                                          <p:attrName>style.visibility</p:attrName>
                                        </p:attrNameLst>
                                      </p:cBhvr>
                                      <p:to>
                                        <p:strVal val="visible"/>
                                      </p:to>
                                    </p:set>
                                    <p:anim calcmode="lin" valueType="num">
                                      <p:cBhvr additive="base">
                                        <p:cTn id="63"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xit" presetSubtype="4" fill="hold" grpId="1" nodeType="clickEffect">
                                  <p:stCondLst>
                                    <p:cond delay="0"/>
                                  </p:stCondLst>
                                  <p:childTnLst>
                                    <p:anim calcmode="lin" valueType="num">
                                      <p:cBhvr additive="base">
                                        <p:cTn id="68" dur="500"/>
                                        <p:tgtEl>
                                          <p:spTgt spid="11"/>
                                        </p:tgtEl>
                                        <p:attrNameLst>
                                          <p:attrName>ppt_x</p:attrName>
                                        </p:attrNameLst>
                                      </p:cBhvr>
                                      <p:tavLst>
                                        <p:tav tm="0">
                                          <p:val>
                                            <p:strVal val="ppt_x"/>
                                          </p:val>
                                        </p:tav>
                                        <p:tav tm="100000">
                                          <p:val>
                                            <p:strVal val="ppt_x"/>
                                          </p:val>
                                        </p:tav>
                                      </p:tavLst>
                                    </p:anim>
                                    <p:anim calcmode="lin" valueType="num">
                                      <p:cBhvr additive="base">
                                        <p:cTn id="69" dur="500"/>
                                        <p:tgtEl>
                                          <p:spTgt spid="11"/>
                                        </p:tgtEl>
                                        <p:attrNameLst>
                                          <p:attrName>ppt_y</p:attrName>
                                        </p:attrNameLst>
                                      </p:cBhvr>
                                      <p:tavLst>
                                        <p:tav tm="0">
                                          <p:val>
                                            <p:strVal val="ppt_y"/>
                                          </p:val>
                                        </p:tav>
                                        <p:tav tm="100000">
                                          <p:val>
                                            <p:strVal val="1+ppt_h/2"/>
                                          </p:val>
                                        </p:tav>
                                      </p:tavLst>
                                    </p:anim>
                                    <p:set>
                                      <p:cBhvr>
                                        <p:cTn id="70" dur="1" fill="hold">
                                          <p:stCondLst>
                                            <p:cond delay="499"/>
                                          </p:stCondLst>
                                        </p:cTn>
                                        <p:tgtEl>
                                          <p:spTgt spid="11"/>
                                        </p:tgtEl>
                                        <p:attrNameLst>
                                          <p:attrName>style.visibility</p:attrName>
                                        </p:attrNameLst>
                                      </p:cBhvr>
                                      <p:to>
                                        <p:strVal val="hidden"/>
                                      </p:to>
                                    </p:set>
                                  </p:childTnLst>
                                </p:cTn>
                              </p:par>
                              <p:par>
                                <p:cTn id="71" presetID="2" presetClass="exit" presetSubtype="4" fill="hold" nodeType="withEffect">
                                  <p:stCondLst>
                                    <p:cond delay="0"/>
                                  </p:stCondLst>
                                  <p:childTnLst>
                                    <p:anim calcmode="lin" valueType="num">
                                      <p:cBhvr additive="base">
                                        <p:cTn id="72" dur="500"/>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73" dur="500"/>
                                        <p:tgtEl>
                                          <p:spTgt spid="15">
                                            <p:txEl>
                                              <p:pRg st="0" end="0"/>
                                            </p:txEl>
                                          </p:spTgt>
                                        </p:tgtEl>
                                        <p:attrNameLst>
                                          <p:attrName>ppt_y</p:attrName>
                                        </p:attrNameLst>
                                      </p:cBhvr>
                                      <p:tavLst>
                                        <p:tav tm="0">
                                          <p:val>
                                            <p:strVal val="ppt_y"/>
                                          </p:val>
                                        </p:tav>
                                        <p:tav tm="100000">
                                          <p:val>
                                            <p:strVal val="1+ppt_h/2"/>
                                          </p:val>
                                        </p:tav>
                                      </p:tavLst>
                                    </p:anim>
                                    <p:set>
                                      <p:cBhvr>
                                        <p:cTn id="74" dur="1" fill="hold">
                                          <p:stCondLst>
                                            <p:cond delay="499"/>
                                          </p:stCondLst>
                                        </p:cTn>
                                        <p:tgtEl>
                                          <p:spTgt spid="15">
                                            <p:txEl>
                                              <p:pRg st="0" end="0"/>
                                            </p:txEl>
                                          </p:spTgt>
                                        </p:tgtEl>
                                        <p:attrNameLst>
                                          <p:attrName>style.visibility</p:attrName>
                                        </p:attrNameLst>
                                      </p:cBhvr>
                                      <p:to>
                                        <p:strVal val="hidden"/>
                                      </p:to>
                                    </p:set>
                                  </p:childTnLst>
                                </p:cTn>
                              </p:par>
                              <p:par>
                                <p:cTn id="75" presetID="2" presetClass="exit" presetSubtype="4" fill="hold" nodeType="withEffect">
                                  <p:stCondLst>
                                    <p:cond delay="0"/>
                                  </p:stCondLst>
                                  <p:childTnLst>
                                    <p:anim calcmode="lin" valueType="num">
                                      <p:cBhvr additive="base">
                                        <p:cTn id="76" dur="500"/>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77" dur="500"/>
                                        <p:tgtEl>
                                          <p:spTgt spid="15">
                                            <p:txEl>
                                              <p:pRg st="1" end="1"/>
                                            </p:txEl>
                                          </p:spTgt>
                                        </p:tgtEl>
                                        <p:attrNameLst>
                                          <p:attrName>ppt_y</p:attrName>
                                        </p:attrNameLst>
                                      </p:cBhvr>
                                      <p:tavLst>
                                        <p:tav tm="0">
                                          <p:val>
                                            <p:strVal val="ppt_y"/>
                                          </p:val>
                                        </p:tav>
                                        <p:tav tm="100000">
                                          <p:val>
                                            <p:strVal val="1+ppt_h/2"/>
                                          </p:val>
                                        </p:tav>
                                      </p:tavLst>
                                    </p:anim>
                                    <p:set>
                                      <p:cBhvr>
                                        <p:cTn id="78" dur="1" fill="hold">
                                          <p:stCondLst>
                                            <p:cond delay="499"/>
                                          </p:stCondLst>
                                        </p:cTn>
                                        <p:tgtEl>
                                          <p:spTgt spid="1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p:bldP spid="7" grpId="1"/>
      <p:bldP spid="10" grpId="0" animBg="1"/>
      <p:bldP spid="10"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Ribbon – Font Section</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676400"/>
            <a:ext cx="8453435" cy="1690687"/>
          </a:xfrm>
          <a:prstGeom prst="rect">
            <a:avLst/>
          </a:prstGeom>
          <a:ln>
            <a:solidFill>
              <a:schemeClr val="tx1"/>
            </a:solidFill>
          </a:ln>
        </p:spPr>
      </p:pic>
      <p:sp>
        <p:nvSpPr>
          <p:cNvPr id="6" name="Oval 5"/>
          <p:cNvSpPr/>
          <p:nvPr/>
        </p:nvSpPr>
        <p:spPr>
          <a:xfrm>
            <a:off x="4318156" y="2582703"/>
            <a:ext cx="396240" cy="45005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1371600" y="3657600"/>
            <a:ext cx="7086600" cy="2862322"/>
          </a:xfrm>
          <a:prstGeom prst="rect">
            <a:avLst/>
          </a:prstGeom>
          <a:noFill/>
        </p:spPr>
        <p:txBody>
          <a:bodyPr wrap="square" rtlCol="0">
            <a:spAutoFit/>
          </a:bodyPr>
          <a:lstStyle/>
          <a:p>
            <a:pPr marL="285750" indent="-285750">
              <a:buFont typeface="Wingdings" pitchFamily="2" charset="2"/>
              <a:buChar char="v"/>
            </a:pPr>
            <a:r>
              <a:rPr lang="en-US" sz="3600" dirty="0" smtClean="0"/>
              <a:t>Highlighter – highlights text</a:t>
            </a:r>
          </a:p>
          <a:p>
            <a:pPr marL="285750" indent="-285750">
              <a:buFont typeface="Wingdings" pitchFamily="2" charset="2"/>
              <a:buChar char="v"/>
            </a:pPr>
            <a:endParaRPr lang="en-US" sz="3600" dirty="0"/>
          </a:p>
          <a:p>
            <a:pPr marL="285750" indent="-285750">
              <a:buFont typeface="Wingdings" pitchFamily="2" charset="2"/>
              <a:buChar char="v"/>
            </a:pPr>
            <a:r>
              <a:rPr lang="en-US" sz="3600" dirty="0" smtClean="0"/>
              <a:t>Font Color – change the color of the font by clicking the down arrow</a:t>
            </a:r>
          </a:p>
          <a:p>
            <a:pPr marL="285750" indent="-285750">
              <a:buFont typeface="Wingdings" pitchFamily="2" charset="2"/>
              <a:buChar char="v"/>
            </a:pPr>
            <a:endParaRPr lang="en-US" sz="3600" dirty="0"/>
          </a:p>
        </p:txBody>
      </p:sp>
      <p:sp>
        <p:nvSpPr>
          <p:cNvPr id="8" name="Oval 7"/>
          <p:cNvSpPr/>
          <p:nvPr/>
        </p:nvSpPr>
        <p:spPr>
          <a:xfrm>
            <a:off x="4808218" y="2552223"/>
            <a:ext cx="525781" cy="63293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36239957-1D5D-4E19-9CD0-36666FFD0FDD}" type="slidenum">
              <a:rPr lang="en-US" smtClean="0"/>
              <a:t>6</a:t>
            </a:fld>
            <a:endParaRPr lang="en-US"/>
          </a:p>
        </p:txBody>
      </p:sp>
    </p:spTree>
    <p:extLst>
      <p:ext uri="{BB962C8B-B14F-4D97-AF65-F5344CB8AC3E}">
        <p14:creationId xmlns:p14="http://schemas.microsoft.com/office/powerpoint/2010/main" val="3538257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6"/>
                                        </p:tgtEl>
                                        <p:attrNameLst>
                                          <p:attrName>ppt_x</p:attrName>
                                        </p:attrNameLst>
                                      </p:cBhvr>
                                      <p:tavLst>
                                        <p:tav tm="0">
                                          <p:val>
                                            <p:strVal val="ppt_x"/>
                                          </p:val>
                                        </p:tav>
                                        <p:tav tm="100000">
                                          <p:val>
                                            <p:strVal val="ppt_x"/>
                                          </p:val>
                                        </p:tav>
                                      </p:tavLst>
                                    </p:anim>
                                    <p:anim calcmode="lin" valueType="num">
                                      <p:cBhvr additive="base">
                                        <p:cTn id="17" dur="500"/>
                                        <p:tgtEl>
                                          <p:spTgt spid="6"/>
                                        </p:tgtEl>
                                        <p:attrNameLst>
                                          <p:attrName>ppt_y</p:attrName>
                                        </p:attrNameLst>
                                      </p:cBhvr>
                                      <p:tavLst>
                                        <p:tav tm="0">
                                          <p:val>
                                            <p:strVal val="ppt_y"/>
                                          </p:val>
                                        </p:tav>
                                        <p:tav tm="100000">
                                          <p:val>
                                            <p:strVal val="1+ppt_h/2"/>
                                          </p:val>
                                        </p:tav>
                                      </p:tavLst>
                                    </p:anim>
                                    <p:set>
                                      <p:cBhvr>
                                        <p:cTn id="18" dur="1" fill="hold">
                                          <p:stCondLst>
                                            <p:cond delay="499"/>
                                          </p:stCondLst>
                                        </p:cTn>
                                        <p:tgtEl>
                                          <p:spTgt spid="6"/>
                                        </p:tgtEl>
                                        <p:attrNameLst>
                                          <p:attrName>style.visibility</p:attrName>
                                        </p:attrNameLst>
                                      </p:cBhvr>
                                      <p:to>
                                        <p:strVal val="hidden"/>
                                      </p:to>
                                    </p:set>
                                  </p:childTnLst>
                                </p:cTn>
                              </p:par>
                              <p:par>
                                <p:cTn id="19" presetID="2" presetClass="exit" presetSubtype="4" fill="hold" nodeType="withEffect">
                                  <p:stCondLst>
                                    <p:cond delay="0"/>
                                  </p:stCondLst>
                                  <p:childTnLst>
                                    <p:anim calcmode="lin" valueType="num">
                                      <p:cBhvr additive="base">
                                        <p:cTn id="20" dur="500"/>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1" dur="500"/>
                                        <p:tgtEl>
                                          <p:spTgt spid="7">
                                            <p:txEl>
                                              <p:pRg st="0" end="0"/>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7" dur="500"/>
                                        <p:tgtEl>
                                          <p:spTgt spid="7">
                                            <p:txEl>
                                              <p:pRg st="2" end="2"/>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7">
                                            <p:txEl>
                                              <p:pRg st="2" end="2"/>
                                            </p:txEl>
                                          </p:spTgt>
                                        </p:tgtEl>
                                        <p:attrNameLst>
                                          <p:attrName>style.visibility</p:attrName>
                                        </p:attrNameLst>
                                      </p:cBhvr>
                                      <p:to>
                                        <p:strVal val="hidden"/>
                                      </p:to>
                                    </p:set>
                                  </p:childTnLst>
                                </p:cTn>
                              </p:par>
                              <p:par>
                                <p:cTn id="39" presetID="2" presetClass="exit" presetSubtype="4" fill="hold" grpId="1" nodeType="withEffect">
                                  <p:stCondLst>
                                    <p:cond delay="0"/>
                                  </p:stCondLst>
                                  <p:childTnLst>
                                    <p:anim calcmode="lin" valueType="num">
                                      <p:cBhvr additive="base">
                                        <p:cTn id="40" dur="500"/>
                                        <p:tgtEl>
                                          <p:spTgt spid="8"/>
                                        </p:tgtEl>
                                        <p:attrNameLst>
                                          <p:attrName>ppt_x</p:attrName>
                                        </p:attrNameLst>
                                      </p:cBhvr>
                                      <p:tavLst>
                                        <p:tav tm="0">
                                          <p:val>
                                            <p:strVal val="ppt_x"/>
                                          </p:val>
                                        </p:tav>
                                        <p:tav tm="100000">
                                          <p:val>
                                            <p:strVal val="ppt_x"/>
                                          </p:val>
                                        </p:tav>
                                      </p:tavLst>
                                    </p:anim>
                                    <p:anim calcmode="lin" valueType="num">
                                      <p:cBhvr additive="base">
                                        <p:cTn id="41" dur="500"/>
                                        <p:tgtEl>
                                          <p:spTgt spid="8"/>
                                        </p:tgtEl>
                                        <p:attrNameLst>
                                          <p:attrName>ppt_y</p:attrName>
                                        </p:attrNameLst>
                                      </p:cBhvr>
                                      <p:tavLst>
                                        <p:tav tm="0">
                                          <p:val>
                                            <p:strVal val="ppt_y"/>
                                          </p:val>
                                        </p:tav>
                                        <p:tav tm="100000">
                                          <p:val>
                                            <p:strVal val="1+ppt_h/2"/>
                                          </p:val>
                                        </p:tav>
                                      </p:tavLst>
                                    </p:anim>
                                    <p:set>
                                      <p:cBhvr>
                                        <p:cTn id="4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Ribbon – Paragraph Section</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676400"/>
            <a:ext cx="8453435" cy="1690687"/>
          </a:xfrm>
          <a:prstGeom prst="rect">
            <a:avLst/>
          </a:prstGeom>
          <a:ln>
            <a:solidFill>
              <a:schemeClr val="tx1"/>
            </a:solidFill>
          </a:ln>
        </p:spPr>
      </p:pic>
      <p:sp>
        <p:nvSpPr>
          <p:cNvPr id="6" name="Oval 5"/>
          <p:cNvSpPr/>
          <p:nvPr/>
        </p:nvSpPr>
        <p:spPr>
          <a:xfrm>
            <a:off x="5410200" y="2071686"/>
            <a:ext cx="609600" cy="59531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640079" y="3581400"/>
            <a:ext cx="7818121" cy="523220"/>
          </a:xfrm>
          <a:prstGeom prst="rect">
            <a:avLst/>
          </a:prstGeom>
          <a:noFill/>
        </p:spPr>
        <p:txBody>
          <a:bodyPr wrap="square" rtlCol="0">
            <a:spAutoFit/>
          </a:bodyPr>
          <a:lstStyle/>
          <a:p>
            <a:pPr marL="285750" indent="-285750">
              <a:buFont typeface="Wingdings" pitchFamily="2" charset="2"/>
              <a:buChar char="v"/>
            </a:pPr>
            <a:r>
              <a:rPr lang="en-US" sz="2800" b="1" dirty="0" smtClean="0"/>
              <a:t>Bullet Points - </a:t>
            </a:r>
            <a:r>
              <a:rPr lang="en-US" sz="2800" dirty="0" smtClean="0"/>
              <a:t>organize info with bullet points.</a:t>
            </a:r>
            <a:r>
              <a:rPr lang="en-US" sz="2800" b="1" dirty="0" smtClean="0"/>
              <a:t> </a:t>
            </a:r>
            <a:endParaRPr lang="en-US" sz="2800" b="1" dirty="0"/>
          </a:p>
        </p:txBody>
      </p:sp>
      <p:sp>
        <p:nvSpPr>
          <p:cNvPr id="8" name="TextBox 7"/>
          <p:cNvSpPr txBox="1"/>
          <p:nvPr/>
        </p:nvSpPr>
        <p:spPr>
          <a:xfrm>
            <a:off x="691035" y="4257020"/>
            <a:ext cx="7818121" cy="523220"/>
          </a:xfrm>
          <a:prstGeom prst="rect">
            <a:avLst/>
          </a:prstGeom>
          <a:noFill/>
        </p:spPr>
        <p:txBody>
          <a:bodyPr wrap="square" rtlCol="0">
            <a:spAutoFit/>
          </a:bodyPr>
          <a:lstStyle/>
          <a:p>
            <a:pPr marL="285750" indent="-285750">
              <a:buFont typeface="Wingdings" pitchFamily="2" charset="2"/>
              <a:buChar char="v"/>
            </a:pPr>
            <a:r>
              <a:rPr lang="en-US" sz="2800" b="1" dirty="0" smtClean="0"/>
              <a:t>Numbering - </a:t>
            </a:r>
            <a:r>
              <a:rPr lang="en-US" sz="2800" dirty="0" smtClean="0"/>
              <a:t>organize info with numbers. </a:t>
            </a:r>
            <a:r>
              <a:rPr lang="en-US" sz="2800" b="1" dirty="0" smtClean="0"/>
              <a:t> </a:t>
            </a:r>
            <a:endParaRPr lang="en-US" sz="2800" b="1" dirty="0"/>
          </a:p>
        </p:txBody>
      </p:sp>
      <p:sp>
        <p:nvSpPr>
          <p:cNvPr id="10" name="Oval 9"/>
          <p:cNvSpPr/>
          <p:nvPr/>
        </p:nvSpPr>
        <p:spPr>
          <a:xfrm>
            <a:off x="5867400" y="2057400"/>
            <a:ext cx="609600" cy="61769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36239957-1D5D-4E19-9CD0-36666FFD0FDD}" type="slidenum">
              <a:rPr lang="en-US" smtClean="0"/>
              <a:t>7</a:t>
            </a:fld>
            <a:endParaRPr lang="en-US"/>
          </a:p>
        </p:txBody>
      </p:sp>
    </p:spTree>
    <p:extLst>
      <p:ext uri="{BB962C8B-B14F-4D97-AF65-F5344CB8AC3E}">
        <p14:creationId xmlns:p14="http://schemas.microsoft.com/office/powerpoint/2010/main" val="28620726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7" dur="500"/>
                                        <p:tgtEl>
                                          <p:spTgt spid="7">
                                            <p:txEl>
                                              <p:pRg st="0" end="0"/>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7">
                                            <p:txEl>
                                              <p:pRg st="0" end="0"/>
                                            </p:txEl>
                                          </p:spTgt>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6"/>
                                        </p:tgtEl>
                                        <p:attrNameLst>
                                          <p:attrName>ppt_x</p:attrName>
                                        </p:attrNameLst>
                                      </p:cBhvr>
                                      <p:tavLst>
                                        <p:tav tm="0">
                                          <p:val>
                                            <p:strVal val="ppt_x"/>
                                          </p:val>
                                        </p:tav>
                                        <p:tav tm="100000">
                                          <p:val>
                                            <p:strVal val="ppt_x"/>
                                          </p:val>
                                        </p:tav>
                                      </p:tavLst>
                                    </p:anim>
                                    <p:anim calcmode="lin" valueType="num">
                                      <p:cBhvr additive="base">
                                        <p:cTn id="21" dur="500"/>
                                        <p:tgtEl>
                                          <p:spTgt spid="6"/>
                                        </p:tgtEl>
                                        <p:attrNameLst>
                                          <p:attrName>ppt_y</p:attrName>
                                        </p:attrNameLst>
                                      </p:cBhvr>
                                      <p:tavLst>
                                        <p:tav tm="0">
                                          <p:val>
                                            <p:strVal val="ppt_y"/>
                                          </p:val>
                                        </p:tav>
                                        <p:tav tm="100000">
                                          <p:val>
                                            <p:strVal val="1+ppt_h/2"/>
                                          </p:val>
                                        </p:tav>
                                      </p:tavLst>
                                    </p:anim>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xit" presetSubtype="21" fill="hold" grpId="1" nodeType="clickEffect">
                                  <p:stCondLst>
                                    <p:cond delay="0"/>
                                  </p:stCondLst>
                                  <p:childTnLst>
                                    <p:animEffect transition="out" filter="barn(inVertical)">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16" presetClass="exit" presetSubtype="21" fill="hold" nodeType="withEffect">
                                  <p:stCondLst>
                                    <p:cond delay="0"/>
                                  </p:stCondLst>
                                  <p:childTnLst>
                                    <p:animEffect transition="out" filter="barn(inVertical)">
                                      <p:cBhvr>
                                        <p:cTn id="39" dur="500"/>
                                        <p:tgtEl>
                                          <p:spTgt spid="8">
                                            <p:txEl>
                                              <p:pRg st="0" end="0"/>
                                            </p:txEl>
                                          </p:spTgt>
                                        </p:tgtEl>
                                      </p:cBhvr>
                                    </p:animEffect>
                                    <p:set>
                                      <p:cBhvr>
                                        <p:cTn id="40"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build="allAtOnce"/>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Ribbon – Paragraph Section</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59" y="1676400"/>
            <a:ext cx="8453435" cy="1690687"/>
          </a:xfrm>
          <a:prstGeom prst="rect">
            <a:avLst/>
          </a:prstGeom>
          <a:ln>
            <a:solidFill>
              <a:schemeClr val="tx1"/>
            </a:solidFill>
          </a:ln>
        </p:spPr>
      </p:pic>
      <p:sp>
        <p:nvSpPr>
          <p:cNvPr id="6" name="Oval 5"/>
          <p:cNvSpPr/>
          <p:nvPr/>
        </p:nvSpPr>
        <p:spPr>
          <a:xfrm>
            <a:off x="5181600" y="2521742"/>
            <a:ext cx="1905000" cy="685801"/>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TextBox 6"/>
          <p:cNvSpPr txBox="1"/>
          <p:nvPr/>
        </p:nvSpPr>
        <p:spPr>
          <a:xfrm>
            <a:off x="640079" y="3581400"/>
            <a:ext cx="7818121" cy="1384995"/>
          </a:xfrm>
          <a:prstGeom prst="rect">
            <a:avLst/>
          </a:prstGeom>
          <a:noFill/>
        </p:spPr>
        <p:txBody>
          <a:bodyPr wrap="square" rtlCol="0">
            <a:spAutoFit/>
          </a:bodyPr>
          <a:lstStyle/>
          <a:p>
            <a:r>
              <a:rPr lang="en-US" sz="2800" b="1" dirty="0" smtClean="0"/>
              <a:t>Alignment – </a:t>
            </a:r>
            <a:r>
              <a:rPr lang="en-US" sz="2800" dirty="0" smtClean="0"/>
              <a:t>aligns the font either on the left or right side, down the center, or aligned equal on both sides.</a:t>
            </a:r>
            <a:endParaRPr lang="en-US" sz="2800" b="1" dirty="0"/>
          </a:p>
        </p:txBody>
      </p:sp>
      <p:sp>
        <p:nvSpPr>
          <p:cNvPr id="8" name="Slide Number Placeholder 7"/>
          <p:cNvSpPr>
            <a:spLocks noGrp="1"/>
          </p:cNvSpPr>
          <p:nvPr>
            <p:ph type="sldNum" sz="quarter" idx="12"/>
          </p:nvPr>
        </p:nvSpPr>
        <p:spPr/>
        <p:txBody>
          <a:bodyPr/>
          <a:lstStyle/>
          <a:p>
            <a:fld id="{36239957-1D5D-4E19-9CD0-36666FFD0FDD}" type="slidenum">
              <a:rPr lang="en-US" smtClean="0"/>
              <a:t>8</a:t>
            </a:fld>
            <a:endParaRPr lang="en-US"/>
          </a:p>
        </p:txBody>
      </p:sp>
    </p:spTree>
    <p:extLst>
      <p:ext uri="{BB962C8B-B14F-4D97-AF65-F5344CB8AC3E}">
        <p14:creationId xmlns:p14="http://schemas.microsoft.com/office/powerpoint/2010/main" val="11521099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Continued…</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579958"/>
            <a:ext cx="985837" cy="1113042"/>
          </a:xfrm>
        </p:spPr>
      </p:pic>
      <p:sp>
        <p:nvSpPr>
          <p:cNvPr id="5" name="TextBox 4"/>
          <p:cNvSpPr txBox="1"/>
          <p:nvPr/>
        </p:nvSpPr>
        <p:spPr>
          <a:xfrm>
            <a:off x="1828800" y="1848408"/>
            <a:ext cx="7086600" cy="830997"/>
          </a:xfrm>
          <a:prstGeom prst="rect">
            <a:avLst/>
          </a:prstGeom>
          <a:noFill/>
        </p:spPr>
        <p:txBody>
          <a:bodyPr wrap="square" rtlCol="0">
            <a:spAutoFit/>
          </a:bodyPr>
          <a:lstStyle/>
          <a:p>
            <a:r>
              <a:rPr lang="en-US" sz="2400" dirty="0" smtClean="0"/>
              <a:t>Left Aligned (Ctrl + L) – left side of text is all lined up. Right side is uneven.</a:t>
            </a:r>
            <a:endParaRPr lang="en-US" sz="2400" dirty="0"/>
          </a:p>
        </p:txBody>
      </p:sp>
      <p:sp>
        <p:nvSpPr>
          <p:cNvPr id="6" name="Text Box 2"/>
          <p:cNvSpPr txBox="1">
            <a:spLocks noChangeArrowheads="1"/>
          </p:cNvSpPr>
          <p:nvPr/>
        </p:nvSpPr>
        <p:spPr bwMode="auto">
          <a:xfrm>
            <a:off x="2362200" y="2693000"/>
            <a:ext cx="5638800"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4400" b="0" i="0" u="none" strike="noStrike" cap="none" normalizeH="0" baseline="0" dirty="0" smtClean="0">
              <a:ln>
                <a:noFill/>
              </a:ln>
              <a:solidFill>
                <a:schemeClr val="tx1"/>
              </a:solidFill>
              <a:effectLst/>
              <a:latin typeface="Arial" pitchFamily="34" charset="0"/>
            </a:endParaRPr>
          </a:p>
        </p:txBody>
      </p:sp>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4343399"/>
            <a:ext cx="1030777" cy="1097280"/>
          </a:xfrm>
          <a:prstGeom prst="rect">
            <a:avLst/>
          </a:prstGeom>
        </p:spPr>
      </p:pic>
      <p:sp>
        <p:nvSpPr>
          <p:cNvPr id="9" name="TextBox 8"/>
          <p:cNvSpPr txBox="1"/>
          <p:nvPr/>
        </p:nvSpPr>
        <p:spPr>
          <a:xfrm>
            <a:off x="1981200" y="4476540"/>
            <a:ext cx="7086600" cy="830997"/>
          </a:xfrm>
          <a:prstGeom prst="rect">
            <a:avLst/>
          </a:prstGeom>
          <a:noFill/>
        </p:spPr>
        <p:txBody>
          <a:bodyPr wrap="square" rtlCol="0">
            <a:spAutoFit/>
          </a:bodyPr>
          <a:lstStyle/>
          <a:p>
            <a:r>
              <a:rPr lang="en-US" sz="2400" dirty="0" smtClean="0"/>
              <a:t>Center Aligned (Ctrl + E) – text is lined up down the middle so both sides of text are uneven.</a:t>
            </a:r>
            <a:endParaRPr lang="en-US" sz="2400" dirty="0"/>
          </a:p>
        </p:txBody>
      </p:sp>
      <p:sp>
        <p:nvSpPr>
          <p:cNvPr id="10" name="Text Box 3"/>
          <p:cNvSpPr txBox="1">
            <a:spLocks noChangeArrowheads="1"/>
          </p:cNvSpPr>
          <p:nvPr/>
        </p:nvSpPr>
        <p:spPr bwMode="auto">
          <a:xfrm>
            <a:off x="2415540" y="5314950"/>
            <a:ext cx="5814060" cy="1238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4400" b="0" i="0" u="none" strike="noStrike" cap="none" normalizeH="0" baseline="0" dirty="0" smtClean="0">
              <a:ln>
                <a:noFill/>
              </a:ln>
              <a:solidFill>
                <a:schemeClr val="tx1"/>
              </a:solidFill>
              <a:effectLst/>
              <a:latin typeface="Arial" pitchFamily="34" charset="0"/>
            </a:endParaRPr>
          </a:p>
        </p:txBody>
      </p:sp>
      <mc:AlternateContent xmlns:mc="http://schemas.openxmlformats.org/markup-compatibility/2006" xmlns:p14="http://schemas.microsoft.com/office/powerpoint/2010/main">
        <mc:Choice Requires="p14">
          <p:contentPart p14:bwMode="auto" r:id="rId4">
            <p14:nvContentPartPr>
              <p14:cNvPr id="11" name="Ink 10"/>
              <p14:cNvContentPartPr/>
              <p14:nvPr/>
            </p14:nvContentPartPr>
            <p14:xfrm>
              <a:off x="2414520" y="2771640"/>
              <a:ext cx="5729760" cy="3672360"/>
            </p14:xfrm>
          </p:contentPart>
        </mc:Choice>
        <mc:Fallback xmlns="">
          <p:pic>
            <p:nvPicPr>
              <p:cNvPr id="11" name="Ink 10"/>
              <p:cNvPicPr/>
              <p:nvPr/>
            </p:nvPicPr>
            <p:blipFill>
              <a:blip r:embed="rId5"/>
              <a:stretch>
                <a:fillRect/>
              </a:stretch>
            </p:blipFill>
            <p:spPr>
              <a:xfrm>
                <a:off x="2405160" y="2762280"/>
                <a:ext cx="5748480" cy="3691080"/>
              </a:xfrm>
              <a:prstGeom prst="rect">
                <a:avLst/>
              </a:prstGeom>
            </p:spPr>
          </p:pic>
        </mc:Fallback>
      </mc:AlternateContent>
      <p:sp>
        <p:nvSpPr>
          <p:cNvPr id="12" name="Slide Number Placeholder 11"/>
          <p:cNvSpPr>
            <a:spLocks noGrp="1"/>
          </p:cNvSpPr>
          <p:nvPr>
            <p:ph type="sldNum" sz="quarter" idx="12"/>
          </p:nvPr>
        </p:nvSpPr>
        <p:spPr/>
        <p:txBody>
          <a:bodyPr/>
          <a:lstStyle/>
          <a:p>
            <a:fld id="{36239957-1D5D-4E19-9CD0-36666FFD0FDD}" type="slidenum">
              <a:rPr lang="en-US" smtClean="0"/>
              <a:t>9</a:t>
            </a:fld>
            <a:endParaRPr lang="en-US"/>
          </a:p>
        </p:txBody>
      </p:sp>
    </p:spTree>
    <p:extLst>
      <p:ext uri="{BB962C8B-B14F-4D97-AF65-F5344CB8AC3E}">
        <p14:creationId xmlns:p14="http://schemas.microsoft.com/office/powerpoint/2010/main" val="1525148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136</TotalTime>
  <Words>745</Words>
  <Application>Microsoft Office PowerPoint</Application>
  <PresentationFormat>On-screen Show (4:3)</PresentationFormat>
  <Paragraphs>102</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Equity</vt:lpstr>
      <vt:lpstr>PowerPoint Presentation</vt:lpstr>
      <vt:lpstr>Default Settings</vt:lpstr>
      <vt:lpstr>Home Ribbon - Clipboard Section</vt:lpstr>
      <vt:lpstr>Home Ribbon - Font Section</vt:lpstr>
      <vt:lpstr>Home Ribbon - Font Section</vt:lpstr>
      <vt:lpstr>Home Ribbon – Font Section</vt:lpstr>
      <vt:lpstr>Home Ribbon – Paragraph Section</vt:lpstr>
      <vt:lpstr>Home Ribbon – Paragraph Section</vt:lpstr>
      <vt:lpstr>Alignment Continued…</vt:lpstr>
      <vt:lpstr>Alignment Continued…</vt:lpstr>
      <vt:lpstr>Paragraph Section – Line Spacing</vt:lpstr>
      <vt:lpstr>Other Info to Know</vt:lpstr>
      <vt:lpstr>Other Info to Know</vt:lpstr>
      <vt:lpstr>Other Info to Know</vt:lpstr>
    </vt:vector>
  </TitlesOfParts>
  <Company>Utah Valley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Word</dc:title>
  <dc:creator>lLehi High School</dc:creator>
  <cp:lastModifiedBy>Windows User</cp:lastModifiedBy>
  <cp:revision>25</cp:revision>
  <dcterms:created xsi:type="dcterms:W3CDTF">2012-09-12T00:38:17Z</dcterms:created>
  <dcterms:modified xsi:type="dcterms:W3CDTF">2013-11-08T14:09:49Z</dcterms:modified>
</cp:coreProperties>
</file>