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368F127-D0DA-4EE8-BC14-AAB11D5D3A0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BFC20F1-5485-4FF0-A903-A884F085AF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worldwidewebsize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69030">
            <a:off x="212159" y="2005655"/>
            <a:ext cx="8514649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 </a:t>
            </a:r>
            <a:r>
              <a:rPr lang="en-US" dirty="0" err="1" smtClean="0"/>
              <a:t>google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Internet searches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( ) Order of operations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Parentheses</a:t>
            </a:r>
            <a:r>
              <a:rPr lang="en-US" b="0" dirty="0"/>
              <a:t> indicate </a:t>
            </a:r>
            <a:r>
              <a:rPr lang="en-US" dirty="0"/>
              <a:t>relationships</a:t>
            </a:r>
            <a:r>
              <a:rPr lang="en-US" b="0" dirty="0"/>
              <a:t> between search terms. They force the computer to process your search terms in the order you intend and to combine them in the way you </a:t>
            </a:r>
            <a:r>
              <a:rPr lang="en-US" b="0" dirty="0" smtClean="0"/>
              <a:t>want</a:t>
            </a:r>
          </a:p>
          <a:p>
            <a:endParaRPr lang="en-US" b="0" dirty="0"/>
          </a:p>
          <a:p>
            <a:r>
              <a:rPr lang="en-US" dirty="0" smtClean="0"/>
              <a:t>Ex: Lacrosse or soccer and history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Retrieves about 80 items, combines soccer and history.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Retrieves all books about  lacrosse </a:t>
            </a:r>
          </a:p>
          <a:p>
            <a:endParaRPr lang="en-US" b="0" dirty="0"/>
          </a:p>
          <a:p>
            <a:r>
              <a:rPr lang="en-US" dirty="0" smtClean="0"/>
              <a:t>Ex. (lacrosse or soccer) and history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Retrieves about 60 items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Combines lacrosse or soccer AND those results with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800" dirty="0" smtClean="0"/>
              <a:t>*</a:t>
            </a:r>
            <a:r>
              <a:rPr lang="en-US" sz="5400" dirty="0" smtClean="0"/>
              <a:t> truncation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If you want to search for part of a word or a whole word that may have several endings, use a "wildcard," commonly an asterisk (*), though some search engines use other symbols. It will improve search results and save you time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b="0" dirty="0" smtClean="0"/>
              <a:t>Example: To find Universities or University Use </a:t>
            </a:r>
            <a:r>
              <a:rPr lang="en-US" b="0" dirty="0" err="1" smtClean="0"/>
              <a:t>Universit</a:t>
            </a:r>
            <a:r>
              <a:rPr lang="en-US" b="0" dirty="0" smtClean="0"/>
              <a:t>*</a:t>
            </a:r>
          </a:p>
          <a:p>
            <a:endParaRPr lang="en-US" b="0" dirty="0"/>
          </a:p>
          <a:p>
            <a:r>
              <a:rPr lang="en-US" b="0" dirty="0" smtClean="0"/>
              <a:t>Example: To find legislate, legislature, legislates, legislation, legislating USE </a:t>
            </a:r>
            <a:r>
              <a:rPr lang="en-US" b="0" dirty="0" err="1" smtClean="0"/>
              <a:t>legislat</a:t>
            </a:r>
            <a:r>
              <a:rPr lang="en-US" b="0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6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“ “ Set of words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Put Quotes around a set of words to find an exact quote or term</a:t>
            </a:r>
          </a:p>
          <a:p>
            <a:endParaRPr lang="en-US" sz="3200" dirty="0"/>
          </a:p>
          <a:p>
            <a:r>
              <a:rPr lang="en-US" sz="3200" dirty="0" smtClean="0"/>
              <a:t>Example: “I have a dream”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30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04800"/>
            <a:ext cx="5791200" cy="1371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+/- a word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+ Word:		Finds exact words, no synonyms</a:t>
            </a:r>
          </a:p>
          <a:p>
            <a:r>
              <a:rPr lang="en-US" dirty="0" smtClean="0"/>
              <a:t>			+peace +freedom</a:t>
            </a:r>
          </a:p>
          <a:p>
            <a:endParaRPr lang="en-US" dirty="0"/>
          </a:p>
          <a:p>
            <a:r>
              <a:rPr lang="en-US" dirty="0" smtClean="0"/>
              <a:t>-Word:			search for Homer not Simpsons</a:t>
            </a:r>
          </a:p>
          <a:p>
            <a:r>
              <a:rPr lang="en-US" dirty="0" smtClean="0"/>
              <a:t>			homer – </a:t>
            </a:r>
            <a:r>
              <a:rPr lang="en-US" dirty="0" err="1" smtClean="0"/>
              <a:t>simpsons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Word*Word		find other combinations between words</a:t>
            </a:r>
          </a:p>
          <a:p>
            <a:r>
              <a:rPr lang="en-US" dirty="0" smtClean="0"/>
              <a:t>			creative*writing</a:t>
            </a:r>
          </a:p>
          <a:p>
            <a:endParaRPr lang="en-US" dirty="0"/>
          </a:p>
          <a:p>
            <a:r>
              <a:rPr lang="en-US" dirty="0" smtClean="0"/>
              <a:t>.. :			Gets ranges of dates or events</a:t>
            </a:r>
          </a:p>
          <a:p>
            <a:r>
              <a:rPr lang="en-US" dirty="0"/>
              <a:t>	</a:t>
            </a:r>
            <a:r>
              <a:rPr lang="en-US" dirty="0" smtClean="0"/>
              <a:t>		presidents 1800..1950</a:t>
            </a: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HOW MANY U.S. STATES HAVE LESS THAN ONE MILLION PEOPLE?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550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7620000" cy="4373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-7-</a:t>
            </a:r>
          </a:p>
          <a:p>
            <a:pPr algn="ctr"/>
            <a:r>
              <a:rPr lang="en-US" sz="6600" dirty="0" smtClean="0"/>
              <a:t>DISTRICT OF COLUMBIA IS NOT A STATE</a:t>
            </a:r>
          </a:p>
        </p:txBody>
      </p:sp>
    </p:spTree>
    <p:extLst>
      <p:ext uri="{BB962C8B-B14F-4D97-AF65-F5344CB8AC3E}">
        <p14:creationId xmlns:p14="http://schemas.microsoft.com/office/powerpoint/2010/main" val="15476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620000" cy="4373563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HOW TALL IS THE STATUE OF LIBERTY?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013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3900" dirty="0" smtClean="0"/>
              <a:t>305’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9964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20000" cy="57912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WHAT WAS THE NAME OF THE OLDEST WOMAN IN RECORDED MEDICAL HISTORY AND HOW OLD WAS SHE?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914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09600"/>
            <a:ext cx="4191000" cy="5486400"/>
          </a:xfrm>
        </p:spPr>
        <p:txBody>
          <a:bodyPr>
            <a:normAutofit/>
          </a:bodyPr>
          <a:lstStyle/>
          <a:p>
            <a:pPr fontAlgn="base"/>
            <a:endParaRPr lang="en-US" sz="4000" dirty="0" smtClean="0"/>
          </a:p>
          <a:p>
            <a:pPr fontAlgn="base"/>
            <a:endParaRPr lang="en-US" sz="4000" dirty="0"/>
          </a:p>
          <a:p>
            <a:pPr fontAlgn="base"/>
            <a:r>
              <a:rPr lang="en-US" sz="4000" dirty="0" smtClean="0"/>
              <a:t>Jeanne </a:t>
            </a:r>
            <a:r>
              <a:rPr lang="en-US" sz="4000" dirty="0" err="1" smtClean="0"/>
              <a:t>Calment</a:t>
            </a:r>
            <a:endParaRPr lang="en-US" sz="4000" b="0" i="1" dirty="0"/>
          </a:p>
          <a:p>
            <a:pPr algn="ctr" fontAlgn="base"/>
            <a:r>
              <a:rPr lang="en-US" sz="4000" i="1" dirty="0" smtClean="0"/>
              <a:t>122 </a:t>
            </a:r>
            <a:r>
              <a:rPr lang="en-US" sz="4000" i="1" dirty="0"/>
              <a:t>years 164 days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963" y="814589"/>
            <a:ext cx="3581400" cy="513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0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your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WC STORY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As of 9/11/13, According to </a:t>
            </a:r>
            <a:r>
              <a:rPr lang="en-US" dirty="0" smtClean="0">
                <a:hlinkClick r:id="rId2" action="ppaction://hlinkfile"/>
              </a:rPr>
              <a:t>worldwidewebsize.com</a:t>
            </a:r>
            <a:r>
              <a:rPr lang="en-US" dirty="0" smtClean="0"/>
              <a:t>, there were a total of 17 Billion Web Pages on the Internet—but it really is almost impossible to quantify how many active pages there really are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If you “Google” Google, you will receive 6,540,000,000 results mentioning, or containing the word “Google”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You can find anything on the Internet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7265" y="3505200"/>
            <a:ext cx="7543800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LESS IS MORE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26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HOW MANY ROOMS ARE IN THE WHITE HOUSE?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6711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600" dirty="0" smtClean="0"/>
              <a:t>132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4207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4373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IN INCHES, WHAT IS THE STANDARD DISTANCE BETWEEN U.S. RAILROAD TRACKS?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5463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9900" dirty="0" smtClean="0"/>
              <a:t>56.5”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41351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search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site:	Search only within a specific site</a:t>
            </a:r>
          </a:p>
          <a:p>
            <a:pPr lvl="3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site: www.gonzaga.edu Kevin </a:t>
            </a:r>
            <a:r>
              <a:rPr lang="en-US" sz="2000" dirty="0" err="1" smtClean="0"/>
              <a:t>Pangos</a:t>
            </a:r>
            <a:endParaRPr lang="en-US" sz="2000" dirty="0" smtClean="0"/>
          </a:p>
          <a:p>
            <a:pPr lvl="3" indent="0">
              <a:buNone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/>
              <a:t>f</a:t>
            </a:r>
            <a:r>
              <a:rPr lang="en-US" sz="2400" dirty="0" err="1" smtClean="0"/>
              <a:t>iletype</a:t>
            </a:r>
            <a:r>
              <a:rPr lang="en-US" sz="2400" dirty="0" smtClean="0"/>
              <a:t>:	find a type of file (.</a:t>
            </a:r>
            <a:r>
              <a:rPr lang="en-US" sz="2400" dirty="0" err="1" smtClean="0"/>
              <a:t>pdf</a:t>
            </a:r>
            <a:r>
              <a:rPr lang="en-US" sz="2400" dirty="0" smtClean="0"/>
              <a:t> .ppt .doc)</a:t>
            </a:r>
          </a:p>
          <a:p>
            <a:pPr lvl="3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filetype:ppt</a:t>
            </a:r>
            <a:r>
              <a:rPr lang="en-US" sz="2000" dirty="0" smtClean="0"/>
              <a:t> </a:t>
            </a:r>
            <a:r>
              <a:rPr lang="en-US" sz="2000" dirty="0" err="1" smtClean="0"/>
              <a:t>american</a:t>
            </a:r>
            <a:r>
              <a:rPr lang="en-US" sz="2000" dirty="0" smtClean="0"/>
              <a:t> revolution</a:t>
            </a:r>
          </a:p>
          <a:p>
            <a:pPr lvl="3" indent="0">
              <a:buNone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efine:	find definitions of a word</a:t>
            </a:r>
          </a:p>
          <a:p>
            <a:pPr lvl="3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define:dog</a:t>
            </a:r>
            <a:endParaRPr lang="en-US" sz="2000" dirty="0" smtClean="0"/>
          </a:p>
          <a:p>
            <a:pPr lvl="3" indent="0">
              <a:buNone/>
            </a:pPr>
            <a:endParaRPr lang="en-US" sz="2000" dirty="0"/>
          </a:p>
          <a:p>
            <a:pPr lvl="3" indent="0">
              <a:buNone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036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advanced search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+/-*		Add, multiply, divide and subtract</a:t>
            </a:r>
          </a:p>
          <a:p>
            <a:endParaRPr lang="en-US" dirty="0"/>
          </a:p>
          <a:p>
            <a:r>
              <a:rPr lang="en-US" dirty="0" smtClean="0"/>
              <a:t>% of		Find a percent of a number </a:t>
            </a:r>
          </a:p>
          <a:p>
            <a:endParaRPr lang="en-US" dirty="0"/>
          </a:p>
          <a:p>
            <a:r>
              <a:rPr lang="en-US" dirty="0" smtClean="0"/>
              <a:t>Cos() sin()	Trigonometry functions</a:t>
            </a:r>
          </a:p>
          <a:p>
            <a:endParaRPr lang="en-US" dirty="0"/>
          </a:p>
          <a:p>
            <a:r>
              <a:rPr lang="en-US" dirty="0" smtClean="0"/>
              <a:t>Km to miles	converts units</a:t>
            </a:r>
          </a:p>
          <a:p>
            <a:endParaRPr lang="en-US" dirty="0"/>
          </a:p>
          <a:p>
            <a:r>
              <a:rPr lang="en-US" dirty="0" smtClean="0"/>
              <a:t>Related:	find pages that have similar content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related:website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OR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AND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NOT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72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0682"/>
            <a:ext cx="5791200" cy="762318"/>
          </a:xfrm>
        </p:spPr>
        <p:txBody>
          <a:bodyPr>
            <a:noAutofit/>
          </a:bodyPr>
          <a:lstStyle/>
          <a:p>
            <a:r>
              <a:rPr lang="en-US" sz="6600" dirty="0" smtClean="0"/>
              <a:t>or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620000" cy="1295400"/>
          </a:xfrm>
        </p:spPr>
        <p:txBody>
          <a:bodyPr/>
          <a:lstStyle/>
          <a:p>
            <a:r>
              <a:rPr lang="en-US" sz="3200" dirty="0" smtClean="0"/>
              <a:t>ALWAYS BROADENS A SEARCH</a:t>
            </a:r>
          </a:p>
          <a:p>
            <a:r>
              <a:rPr lang="en-US" sz="3200" dirty="0" smtClean="0"/>
              <a:t>Keyword Search: Jazz or Blues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00600" y="3048000"/>
            <a:ext cx="3429000" cy="3124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BLUES</a:t>
            </a:r>
            <a:endParaRPr lang="en-US" sz="4000" b="1" dirty="0"/>
          </a:p>
        </p:txBody>
      </p:sp>
      <p:sp>
        <p:nvSpPr>
          <p:cNvPr id="15" name="Oval 14"/>
          <p:cNvSpPr/>
          <p:nvPr/>
        </p:nvSpPr>
        <p:spPr>
          <a:xfrm>
            <a:off x="914400" y="3048000"/>
            <a:ext cx="3124200" cy="3124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JAZZ</a:t>
            </a:r>
            <a:endParaRPr lang="en-US" sz="6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09700" y="2438400"/>
            <a:ext cx="5867400" cy="369332"/>
            <a:chOff x="1600200" y="2907268"/>
            <a:chExt cx="5867400" cy="36933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1600200" y="3276600"/>
              <a:ext cx="5867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90700" y="2907268"/>
              <a:ext cx="548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Includes: Jazz, Blues and Jazz or Blues</a:t>
              </a:r>
              <a:endParaRPr lang="en-US" b="1" dirty="0"/>
            </a:p>
          </p:txBody>
        </p:sp>
      </p:grpSp>
      <p:sp>
        <p:nvSpPr>
          <p:cNvPr id="4" name="Plus 3"/>
          <p:cNvSpPr/>
          <p:nvPr/>
        </p:nvSpPr>
        <p:spPr>
          <a:xfrm>
            <a:off x="3455894" y="3619500"/>
            <a:ext cx="1981200" cy="19812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5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791200" cy="762318"/>
          </a:xfrm>
        </p:spPr>
        <p:txBody>
          <a:bodyPr>
            <a:noAutofit/>
          </a:bodyPr>
          <a:lstStyle/>
          <a:p>
            <a:r>
              <a:rPr lang="en-US" sz="6000" dirty="0" smtClean="0"/>
              <a:t>and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76200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search locates articles that discuss BOTH Jazz and Blues. Every record MUST contain both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762000" y="2334785"/>
            <a:ext cx="6553200" cy="3855171"/>
            <a:chOff x="762000" y="2334785"/>
            <a:chExt cx="6553200" cy="3855171"/>
          </a:xfrm>
        </p:grpSpPr>
        <p:sp>
          <p:nvSpPr>
            <p:cNvPr id="4" name="Oval 3"/>
            <p:cNvSpPr/>
            <p:nvPr/>
          </p:nvSpPr>
          <p:spPr>
            <a:xfrm>
              <a:off x="3114004" y="2334785"/>
              <a:ext cx="4201196" cy="382775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/>
                <a:t>BLUES</a:t>
              </a:r>
              <a:endParaRPr lang="en-US" sz="4000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762000" y="2362200"/>
              <a:ext cx="3827756" cy="382775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/>
                <a:t>JAZZ</a:t>
              </a:r>
              <a:endParaRPr lang="en-US" sz="6000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335044" y="2743200"/>
              <a:ext cx="1236956" cy="30480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Left Arrow 7"/>
          <p:cNvSpPr/>
          <p:nvPr/>
        </p:nvSpPr>
        <p:spPr>
          <a:xfrm rot="1861169">
            <a:off x="3807854" y="4380442"/>
            <a:ext cx="4495800" cy="18288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Must Be BOTH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432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5791200" cy="114331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NOT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620000" cy="4373563"/>
          </a:xfrm>
        </p:spPr>
        <p:txBody>
          <a:bodyPr/>
          <a:lstStyle/>
          <a:p>
            <a:r>
              <a:rPr lang="en-US" dirty="0" smtClean="0"/>
              <a:t>EXCLUDES records that contain the term “BLUES.”  *****If an article compares Jazz with Blues you might lose it with your search—be aware of the consequences.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00600" y="3048000"/>
            <a:ext cx="3429000" cy="3124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BLUES</a:t>
            </a:r>
            <a:endParaRPr lang="en-US" sz="4000" b="1" dirty="0"/>
          </a:p>
        </p:txBody>
      </p:sp>
      <p:sp>
        <p:nvSpPr>
          <p:cNvPr id="5" name="Oval 4"/>
          <p:cNvSpPr/>
          <p:nvPr/>
        </p:nvSpPr>
        <p:spPr>
          <a:xfrm>
            <a:off x="914400" y="3048000"/>
            <a:ext cx="3124200" cy="3124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JAZZ</a:t>
            </a:r>
            <a:endParaRPr lang="en-US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16716" y="1386140"/>
            <a:ext cx="3717684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More about NOT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to use NOT and when not to use NOT!</a:t>
            </a:r>
            <a:endParaRPr lang="en-US" sz="2800" b="0" dirty="0"/>
          </a:p>
          <a:p>
            <a:r>
              <a:rPr lang="en-US" sz="2800" b="0" dirty="0"/>
              <a:t>NOT is appropriate when a word is used in different contexts. For example, the search </a:t>
            </a:r>
            <a:r>
              <a:rPr lang="en-US" sz="2800" dirty="0" err="1"/>
              <a:t>vikings</a:t>
            </a:r>
            <a:r>
              <a:rPr lang="en-US" sz="2800" dirty="0"/>
              <a:t> not </a:t>
            </a:r>
            <a:r>
              <a:rPr lang="en-US" sz="2800" dirty="0" err="1"/>
              <a:t>minnesota</a:t>
            </a:r>
            <a:r>
              <a:rPr lang="en-US" sz="2800" b="0" dirty="0"/>
              <a:t> retrieves records about Vikings but not the Minnesota Vikings. If you are studying Medieval Viking sagas, this is good. If you are researching pro football, it's not.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54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1181</TotalTime>
  <Words>392</Words>
  <Application>Microsoft Office PowerPoint</Application>
  <PresentationFormat>On-screen Show (4:3)</PresentationFormat>
  <Paragraphs>104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Arial Black</vt:lpstr>
      <vt:lpstr>Essential</vt:lpstr>
      <vt:lpstr>Just google  it</vt:lpstr>
      <vt:lpstr>Simplify your searches</vt:lpstr>
      <vt:lpstr>Advanced search options</vt:lpstr>
      <vt:lpstr>More advanced search options</vt:lpstr>
      <vt:lpstr>Boolean operators</vt:lpstr>
      <vt:lpstr>or</vt:lpstr>
      <vt:lpstr>and</vt:lpstr>
      <vt:lpstr>NOT</vt:lpstr>
      <vt:lpstr>More about NOT</vt:lpstr>
      <vt:lpstr>( ) Order of operations</vt:lpstr>
      <vt:lpstr>* truncation</vt:lpstr>
      <vt:lpstr>“ “ Set of words </vt:lpstr>
      <vt:lpstr>+/- a word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asdteacher</dc:creator>
  <cp:lastModifiedBy>Kenny Assmus</cp:lastModifiedBy>
  <cp:revision>24</cp:revision>
  <dcterms:created xsi:type="dcterms:W3CDTF">2013-09-12T00:00:41Z</dcterms:created>
  <dcterms:modified xsi:type="dcterms:W3CDTF">2014-09-15T19:44:48Z</dcterms:modified>
</cp:coreProperties>
</file>