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9" r:id="rId5"/>
    <p:sldId id="269" r:id="rId6"/>
    <p:sldId id="261" r:id="rId7"/>
    <p:sldId id="265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76DD144-0B6A-45B2-849E-C14241C97972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D84715F-72EE-4617-8674-9D68ED703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D144-0B6A-45B2-849E-C14241C97972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715F-72EE-4617-8674-9D68ED703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D144-0B6A-45B2-849E-C14241C97972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715F-72EE-4617-8674-9D68ED703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D144-0B6A-45B2-849E-C14241C97972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715F-72EE-4617-8674-9D68ED703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D144-0B6A-45B2-849E-C14241C97972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715F-72EE-4617-8674-9D68ED703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D144-0B6A-45B2-849E-C14241C97972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715F-72EE-4617-8674-9D68ED703C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D144-0B6A-45B2-849E-C14241C97972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715F-72EE-4617-8674-9D68ED703C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D144-0B6A-45B2-849E-C14241C97972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715F-72EE-4617-8674-9D68ED703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D144-0B6A-45B2-849E-C14241C97972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715F-72EE-4617-8674-9D68ED703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76DD144-0B6A-45B2-849E-C14241C97972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D84715F-72EE-4617-8674-9D68ED703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76DD144-0B6A-45B2-849E-C14241C97972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D84715F-72EE-4617-8674-9D68ED703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76DD144-0B6A-45B2-849E-C14241C97972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D84715F-72EE-4617-8674-9D68ED703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5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Select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CTRL (Control)</a:t>
            </a:r>
          </a:p>
          <a:p>
            <a:pPr lvl="1"/>
            <a:r>
              <a:rPr lang="en-US" dirty="0" smtClean="0"/>
              <a:t>Selects files that are not adjacent to each other</a:t>
            </a:r>
          </a:p>
          <a:p>
            <a:pPr lvl="1"/>
            <a:endParaRPr lang="en-US" dirty="0"/>
          </a:p>
          <a:p>
            <a:r>
              <a:rPr lang="en-US" u="sng" dirty="0">
                <a:solidFill>
                  <a:srgbClr val="FF0000"/>
                </a:solidFill>
              </a:rPr>
              <a:t>Chapter2.doc</a:t>
            </a:r>
          </a:p>
          <a:p>
            <a:r>
              <a:rPr lang="en-US" dirty="0" smtClean="0"/>
              <a:t>Chapter3.doc</a:t>
            </a:r>
            <a:endParaRPr lang="en-US" dirty="0"/>
          </a:p>
          <a:p>
            <a:r>
              <a:rPr lang="en-US" u="sng" dirty="0" smtClean="0">
                <a:solidFill>
                  <a:srgbClr val="FF0000"/>
                </a:solidFill>
              </a:rPr>
              <a:t>Chapter4.doc</a:t>
            </a:r>
            <a:endParaRPr lang="en-US" u="sng" dirty="0">
              <a:solidFill>
                <a:srgbClr val="FF0000"/>
              </a:solidFill>
            </a:endParaRPr>
          </a:p>
          <a:p>
            <a:r>
              <a:rPr lang="en-US" dirty="0" smtClean="0"/>
              <a:t>Chapter5.doc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Shift</a:t>
            </a:r>
          </a:p>
          <a:p>
            <a:pPr lvl="1"/>
            <a:r>
              <a:rPr lang="en-US" dirty="0" smtClean="0"/>
              <a:t>Selects files that are adjacent to each other</a:t>
            </a:r>
          </a:p>
          <a:p>
            <a:r>
              <a:rPr lang="en-US" u="sng" dirty="0">
                <a:solidFill>
                  <a:srgbClr val="FF0000"/>
                </a:solidFill>
              </a:rPr>
              <a:t>Chapter2.doc</a:t>
            </a:r>
          </a:p>
          <a:p>
            <a:r>
              <a:rPr lang="en-US" u="sng" dirty="0">
                <a:solidFill>
                  <a:srgbClr val="FF0000"/>
                </a:solidFill>
              </a:rPr>
              <a:t>Chapter3.doc</a:t>
            </a:r>
          </a:p>
          <a:p>
            <a:r>
              <a:rPr lang="en-US" u="sng" dirty="0">
                <a:solidFill>
                  <a:srgbClr val="FF0000"/>
                </a:solidFill>
              </a:rPr>
              <a:t>Chapter4.doc</a:t>
            </a:r>
          </a:p>
          <a:p>
            <a:r>
              <a:rPr lang="en-US" u="sng" dirty="0">
                <a:solidFill>
                  <a:srgbClr val="FF0000"/>
                </a:solidFill>
              </a:rPr>
              <a:t>Chapter5.doc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7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omp Basics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7083426" cy="5312570"/>
          </a:xfrm>
        </p:spPr>
      </p:pic>
    </p:spTree>
    <p:extLst>
      <p:ext uri="{BB962C8B-B14F-4D97-AF65-F5344CB8AC3E}">
        <p14:creationId xmlns:p14="http://schemas.microsoft.com/office/powerpoint/2010/main" val="174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 Basic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40228"/>
            <a:ext cx="7395029" cy="554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5401" y="1143000"/>
            <a:ext cx="6248400" cy="4724400"/>
            <a:chOff x="0" y="0"/>
            <a:chExt cx="3095625" cy="2628900"/>
          </a:xfrm>
        </p:grpSpPr>
        <p:sp>
          <p:nvSpPr>
            <p:cNvPr id="5" name="Cloud 4"/>
            <p:cNvSpPr/>
            <p:nvPr/>
          </p:nvSpPr>
          <p:spPr>
            <a:xfrm>
              <a:off x="0" y="0"/>
              <a:ext cx="3095625" cy="2628900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Text Box 2"/>
            <p:cNvSpPr txBox="1"/>
            <p:nvPr/>
          </p:nvSpPr>
          <p:spPr>
            <a:xfrm>
              <a:off x="466725" y="410493"/>
              <a:ext cx="2138130" cy="173263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sz="2400" dirty="0" smtClean="0">
                  <a:effectLst/>
                  <a:latin typeface="Times New Roman"/>
                  <a:ea typeface="Times New Roman"/>
                </a:rPr>
                <a:t>__________________________</a:t>
              </a:r>
            </a:p>
            <a:p>
              <a:pPr marL="0" marR="0" algn="ctr">
                <a:spcBef>
                  <a:spcPts val="1200"/>
                </a:spcBef>
                <a:spcAft>
                  <a:spcPts val="0"/>
                </a:spcAft>
              </a:pPr>
              <a:r>
                <a:rPr lang="en-US" sz="2400" dirty="0" smtClean="0">
                  <a:effectLst/>
                  <a:latin typeface="Times New Roman"/>
                  <a:ea typeface="Times New Roman"/>
                </a:rPr>
                <a:t>Is </a:t>
              </a:r>
              <a:r>
                <a:rPr lang="en-US" sz="2400" dirty="0">
                  <a:effectLst/>
                  <a:latin typeface="Times New Roman"/>
                  <a:ea typeface="Times New Roman"/>
                </a:rPr>
                <a:t>working on 2 or more open programs</a:t>
              </a:r>
              <a:endParaRPr lang="en-US" sz="20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Steps:</a:t>
              </a:r>
              <a:endParaRPr lang="en-US" sz="2000" dirty="0">
                <a:effectLst/>
                <a:latin typeface="Times New Roman"/>
                <a:ea typeface="Times New Roman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sz="2400" dirty="0" smtClean="0">
                  <a:effectLst/>
                  <a:latin typeface="Times New Roman"/>
                  <a:ea typeface="Times New Roman"/>
                </a:rPr>
                <a:t>________________________</a:t>
              </a:r>
              <a:endParaRPr lang="en-US" sz="2000" dirty="0">
                <a:effectLst/>
                <a:latin typeface="Times New Roman"/>
                <a:ea typeface="Times New Roman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sz="2400" dirty="0" smtClean="0">
                  <a:effectLst/>
                  <a:latin typeface="Times New Roman"/>
                  <a:ea typeface="Times New Roman"/>
                </a:rPr>
                <a:t>________________</a:t>
              </a:r>
              <a:endParaRPr lang="en-US" sz="20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90800" y="2057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MULTITASKING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38862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Right click on the start bar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432985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 Windows side by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6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31034" r="88306" b="50000"/>
          <a:stretch/>
        </p:blipFill>
        <p:spPr bwMode="auto">
          <a:xfrm>
            <a:off x="2321626" y="1701140"/>
            <a:ext cx="3521034" cy="455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97715"/>
            <a:ext cx="6965245" cy="1202485"/>
          </a:xfrm>
        </p:spPr>
        <p:txBody>
          <a:bodyPr/>
          <a:lstStyle/>
          <a:p>
            <a:r>
              <a:rPr lang="en-US" dirty="0" smtClean="0"/>
              <a:t>Methods of Organization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648200" y="3352800"/>
            <a:ext cx="990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15000" y="3048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Folder</a:t>
            </a:r>
            <a:endParaRPr lang="en-US" sz="32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81600" y="2895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648200" y="2387025"/>
            <a:ext cx="990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5000" y="20822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Folder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2699050"/>
            <a:ext cx="1447800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 Folder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81600" y="3853717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48400" y="3657167"/>
            <a:ext cx="1447800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 Folder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486400" y="4387117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53200" y="4190567"/>
            <a:ext cx="1447800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 Folder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8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Folders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Right Click</a:t>
            </a:r>
          </a:p>
          <a:p>
            <a:r>
              <a:rPr lang="en-US" sz="4000" dirty="0" smtClean="0"/>
              <a:t>New Folder</a:t>
            </a:r>
          </a:p>
          <a:p>
            <a:r>
              <a:rPr lang="en-US" sz="4000" dirty="0" smtClean="0"/>
              <a:t>Name Folder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1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0" y="990601"/>
            <a:ext cx="6477000" cy="4080911"/>
            <a:chOff x="2705100" y="3558171"/>
            <a:chExt cx="4572000" cy="2670857"/>
          </a:xfrm>
        </p:grpSpPr>
        <p:sp>
          <p:nvSpPr>
            <p:cNvPr id="5" name="File"/>
            <p:cNvSpPr>
              <a:spLocks noEditPoints="1" noChangeArrowheads="1"/>
            </p:cNvSpPr>
            <p:nvPr/>
          </p:nvSpPr>
          <p:spPr bwMode="auto">
            <a:xfrm>
              <a:off x="2705100" y="3558171"/>
              <a:ext cx="609600" cy="391105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52800" y="3642731"/>
              <a:ext cx="3124200" cy="423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Computer Technology</a:t>
              </a:r>
              <a:endParaRPr lang="en-US" sz="3600" dirty="0"/>
            </a:p>
          </p:txBody>
        </p:sp>
        <p:sp>
          <p:nvSpPr>
            <p:cNvPr id="7" name="File"/>
            <p:cNvSpPr>
              <a:spLocks noEditPoints="1" noChangeArrowheads="1"/>
            </p:cNvSpPr>
            <p:nvPr/>
          </p:nvSpPr>
          <p:spPr bwMode="auto">
            <a:xfrm>
              <a:off x="3358243" y="4083109"/>
              <a:ext cx="609600" cy="391105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14800" y="4138216"/>
              <a:ext cx="3124200" cy="38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Excel</a:t>
              </a:r>
              <a:endParaRPr lang="en-US" sz="2800" dirty="0"/>
            </a:p>
          </p:txBody>
        </p:sp>
        <p:sp>
          <p:nvSpPr>
            <p:cNvPr id="9" name="File"/>
            <p:cNvSpPr>
              <a:spLocks noEditPoints="1" noChangeArrowheads="1"/>
            </p:cNvSpPr>
            <p:nvPr/>
          </p:nvSpPr>
          <p:spPr bwMode="auto">
            <a:xfrm>
              <a:off x="3358243" y="4626614"/>
              <a:ext cx="609600" cy="391105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4681721"/>
              <a:ext cx="3124200" cy="38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Word</a:t>
              </a:r>
              <a:endParaRPr lang="en-US" dirty="0"/>
            </a:p>
          </p:txBody>
        </p:sp>
        <p:sp>
          <p:nvSpPr>
            <p:cNvPr id="11" name="File"/>
            <p:cNvSpPr>
              <a:spLocks noEditPoints="1" noChangeArrowheads="1"/>
            </p:cNvSpPr>
            <p:nvPr/>
          </p:nvSpPr>
          <p:spPr bwMode="auto">
            <a:xfrm>
              <a:off x="3358243" y="5181600"/>
              <a:ext cx="609600" cy="391105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5236707"/>
              <a:ext cx="3124200" cy="38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PowerPoint</a:t>
              </a:r>
              <a:endParaRPr lang="en-US" sz="3200" dirty="0"/>
            </a:p>
          </p:txBody>
        </p:sp>
        <p:sp>
          <p:nvSpPr>
            <p:cNvPr id="13" name="File"/>
            <p:cNvSpPr>
              <a:spLocks noEditPoints="1" noChangeArrowheads="1"/>
            </p:cNvSpPr>
            <p:nvPr/>
          </p:nvSpPr>
          <p:spPr bwMode="auto">
            <a:xfrm>
              <a:off x="3341914" y="5791199"/>
              <a:ext cx="609600" cy="391105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2900" y="5846307"/>
              <a:ext cx="3124200" cy="38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Internet</a:t>
              </a:r>
              <a:endParaRPr lang="en-US" sz="3200" dirty="0"/>
            </a:p>
          </p:txBody>
        </p:sp>
      </p:grpSp>
      <p:sp>
        <p:nvSpPr>
          <p:cNvPr id="15" name="File"/>
          <p:cNvSpPr>
            <a:spLocks noEditPoints="1" noChangeArrowheads="1"/>
          </p:cNvSpPr>
          <p:nvPr/>
        </p:nvSpPr>
        <p:spPr bwMode="auto">
          <a:xfrm>
            <a:off x="2441575" y="5334000"/>
            <a:ext cx="863600" cy="597585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57600" y="5334000"/>
            <a:ext cx="442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Computer Basics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93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1066800"/>
            <a:ext cx="6096000" cy="4800600"/>
            <a:chOff x="0" y="0"/>
            <a:chExt cx="2368617" cy="2126512"/>
          </a:xfrm>
        </p:grpSpPr>
        <p:sp>
          <p:nvSpPr>
            <p:cNvPr id="3" name="Hexagon 2"/>
            <p:cNvSpPr/>
            <p:nvPr/>
          </p:nvSpPr>
          <p:spPr>
            <a:xfrm>
              <a:off x="0" y="0"/>
              <a:ext cx="2368617" cy="2126512"/>
            </a:xfrm>
            <a:prstGeom prst="hexago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" name="Text Box 18"/>
            <p:cNvSpPr txBox="1"/>
            <p:nvPr/>
          </p:nvSpPr>
          <p:spPr>
            <a:xfrm>
              <a:off x="414670" y="255182"/>
              <a:ext cx="1519851" cy="157361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effectLst/>
                  <a:latin typeface="Times New Roman"/>
                  <a:ea typeface="Times New Roman"/>
                </a:rPr>
                <a:t>How to Delete a file/folder:</a:t>
              </a:r>
              <a:endParaRPr lang="en-US" sz="2800" dirty="0">
                <a:effectLst/>
                <a:latin typeface="Times New Roman"/>
                <a:ea typeface="Times New Roman"/>
              </a:endParaRPr>
            </a:p>
            <a:p>
              <a:pPr marL="342900" marR="0" lvl="0" indent="-342900" algn="just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sz="2800" b="1" dirty="0" smtClean="0">
                  <a:effectLst/>
                  <a:latin typeface="Times New Roman"/>
                  <a:ea typeface="Times New Roman"/>
                </a:rPr>
                <a:t>___________________</a:t>
              </a:r>
              <a:endParaRPr lang="en-US" sz="2800" dirty="0">
                <a:effectLst/>
                <a:latin typeface="Times New Roman"/>
                <a:ea typeface="Times New Roman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effectLst/>
                  <a:latin typeface="Times New Roman"/>
                  <a:ea typeface="Times New Roman"/>
                </a:rPr>
                <a:t> </a:t>
              </a:r>
              <a:endParaRPr lang="en-US" sz="2800" dirty="0">
                <a:latin typeface="Times New Roman"/>
                <a:ea typeface="Times New Roman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smtClean="0">
                  <a:effectLst/>
                  <a:latin typeface="Times New Roman"/>
                  <a:ea typeface="Times New Roman"/>
                </a:rPr>
                <a:t>2.___________________</a:t>
              </a: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endParaRPr lang="en-US" sz="2800" b="1" dirty="0"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effectLst/>
                  <a:latin typeface="Times New Roman"/>
                  <a:ea typeface="Times New Roman"/>
                </a:rPr>
                <a:t> </a:t>
              </a:r>
              <a:endParaRPr lang="en-US" sz="28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7999" y="2514600"/>
            <a:ext cx="3530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Right Click while file is selected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3419094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Delete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67417" y="4419600"/>
            <a:ext cx="3911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ea typeface="Times New Roman"/>
              </a:rPr>
              <a:t>Or: </a:t>
            </a:r>
            <a:r>
              <a:rPr lang="en-US" dirty="0" smtClean="0">
                <a:latin typeface="Times New Roman"/>
                <a:ea typeface="Times New Roman"/>
              </a:rPr>
              <a:t>select file and click the delete button on your keyboard.</a:t>
            </a:r>
            <a:endParaRPr lang="en-US" dirty="0" smtClean="0"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2600" y="838200"/>
            <a:ext cx="5562600" cy="5029200"/>
            <a:chOff x="0" y="0"/>
            <a:chExt cx="2384137" cy="2339163"/>
          </a:xfrm>
        </p:grpSpPr>
        <p:sp>
          <p:nvSpPr>
            <p:cNvPr id="3" name="Oval 2"/>
            <p:cNvSpPr/>
            <p:nvPr/>
          </p:nvSpPr>
          <p:spPr>
            <a:xfrm>
              <a:off x="0" y="0"/>
              <a:ext cx="2384137" cy="23391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" name="Text Box 21"/>
            <p:cNvSpPr txBox="1"/>
            <p:nvPr/>
          </p:nvSpPr>
          <p:spPr>
            <a:xfrm>
              <a:off x="403801" y="329349"/>
              <a:ext cx="1551896" cy="28720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Times New Roman"/>
                </a:rPr>
                <a:t>How to Rename a Folder:</a:t>
              </a:r>
              <a:endParaRPr lang="en-US" sz="28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Times New Roman"/>
                </a:rPr>
                <a:t> </a:t>
              </a:r>
              <a:endParaRPr lang="en-US" sz="28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" name="Text Box 23"/>
            <p:cNvSpPr txBox="1"/>
            <p:nvPr/>
          </p:nvSpPr>
          <p:spPr>
            <a:xfrm>
              <a:off x="148812" y="797768"/>
              <a:ext cx="2062716" cy="938883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14300" marR="0" indent="-1143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1</a:t>
              </a:r>
              <a:r>
                <a:rPr lang="en-US" sz="2400" dirty="0" smtClean="0">
                  <a:effectLst/>
                  <a:latin typeface="Times New Roman"/>
                  <a:ea typeface="Times New Roman"/>
                </a:rPr>
                <a:t>.</a:t>
              </a:r>
              <a:endParaRPr lang="en-US" sz="24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2. </a:t>
              </a:r>
              <a:r>
                <a:rPr lang="en-US" sz="2400" dirty="0" smtClean="0">
                  <a:effectLst/>
                  <a:latin typeface="Times New Roman"/>
                  <a:ea typeface="Times New Roman"/>
                </a:rPr>
                <a:t> </a:t>
              </a:r>
              <a:endParaRPr lang="en-US" sz="24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14600" y="2553401"/>
            <a:ext cx="4397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once over the file/folder &amp; it will allow you to rename it.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41814" y="3530296"/>
            <a:ext cx="4397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the file and click F2 on your keyboard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002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914400"/>
            <a:ext cx="6248400" cy="4953000"/>
            <a:chOff x="0" y="0"/>
            <a:chExt cx="3276600" cy="2826268"/>
          </a:xfrm>
        </p:grpSpPr>
        <p:sp>
          <p:nvSpPr>
            <p:cNvPr id="3" name="Bevel 2"/>
            <p:cNvSpPr/>
            <p:nvPr/>
          </p:nvSpPr>
          <p:spPr>
            <a:xfrm>
              <a:off x="0" y="0"/>
              <a:ext cx="3276600" cy="2826268"/>
            </a:xfrm>
            <a:prstGeom prst="bevel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" name="Text Box 5"/>
            <p:cNvSpPr txBox="1"/>
            <p:nvPr/>
          </p:nvSpPr>
          <p:spPr>
            <a:xfrm>
              <a:off x="390525" y="381000"/>
              <a:ext cx="2505075" cy="203835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Times New Roman"/>
                </a:rPr>
                <a:t>Save / Save As</a:t>
              </a:r>
              <a:endParaRPr lang="en-US" sz="24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Save: </a:t>
              </a:r>
              <a:r>
                <a:rPr lang="en-US" sz="2400" dirty="0" smtClean="0">
                  <a:effectLst/>
                  <a:latin typeface="Times New Roman"/>
                  <a:ea typeface="Times New Roman"/>
                </a:rPr>
                <a:t>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latin typeface="Times New Roman"/>
                  <a:ea typeface="Times New Roman"/>
                </a:rPr>
                <a:t>	</a:t>
              </a:r>
              <a:r>
                <a:rPr lang="en-US" sz="2400" dirty="0" smtClean="0">
                  <a:effectLst/>
                  <a:latin typeface="Times New Roman"/>
                  <a:ea typeface="Times New Roman"/>
                </a:rPr>
                <a:t>Save in existing location</a:t>
              </a:r>
              <a:endParaRPr lang="en-US" sz="2400" dirty="0"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Save As: </a:t>
              </a:r>
              <a:endParaRPr lang="en-US" sz="2400" dirty="0" smtClean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latin typeface="Times New Roman"/>
                  <a:ea typeface="Times New Roman"/>
                </a:rPr>
                <a:t>	</a:t>
              </a:r>
              <a:r>
                <a:rPr lang="en-US" sz="2400" dirty="0" smtClean="0">
                  <a:effectLst/>
                  <a:latin typeface="Times New Roman"/>
                  <a:ea typeface="Times New Roman"/>
                </a:rPr>
                <a:t>Save in a new location</a:t>
              </a:r>
              <a:endParaRPr lang="en-US" sz="24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70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685800"/>
            <a:ext cx="6324600" cy="5105400"/>
            <a:chOff x="0" y="0"/>
            <a:chExt cx="3038475" cy="2714625"/>
          </a:xfrm>
        </p:grpSpPr>
        <p:sp>
          <p:nvSpPr>
            <p:cNvPr id="3" name="7-Point Star 2"/>
            <p:cNvSpPr/>
            <p:nvPr/>
          </p:nvSpPr>
          <p:spPr>
            <a:xfrm>
              <a:off x="0" y="0"/>
              <a:ext cx="3038475" cy="2714625"/>
            </a:xfrm>
            <a:prstGeom prst="star7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" name="Text Box 11"/>
            <p:cNvSpPr txBox="1"/>
            <p:nvPr/>
          </p:nvSpPr>
          <p:spPr>
            <a:xfrm>
              <a:off x="520262" y="599089"/>
              <a:ext cx="1990725" cy="13811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effectLst/>
                  <a:latin typeface="Times New Roman"/>
                  <a:ea typeface="Times New Roman"/>
                </a:rPr>
                <a:t>Copy:</a:t>
              </a:r>
              <a:r>
                <a:rPr lang="en-US" sz="2800" dirty="0">
                  <a:effectLst/>
                  <a:latin typeface="Times New Roman"/>
                  <a:ea typeface="Times New Roman"/>
                </a:rPr>
                <a:t>  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2800" b="1" dirty="0" smtClean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2800" b="1" dirty="0"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2800" b="1" dirty="0"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smtClean="0">
                  <a:effectLst/>
                  <a:latin typeface="Times New Roman"/>
                  <a:ea typeface="Times New Roman"/>
                </a:rPr>
                <a:t>Move:</a:t>
              </a:r>
              <a:endParaRPr lang="en-US" sz="28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95600" y="2394466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Creates a copy of the file so you now have 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399577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Move from one location to a different location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190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855</TotalTime>
  <Words>159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File Management</vt:lpstr>
      <vt:lpstr>PowerPoint Presentation</vt:lpstr>
      <vt:lpstr>Methods of Organization</vt:lpstr>
      <vt:lpstr>Create Folders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Select Files</vt:lpstr>
      <vt:lpstr>PowerPoint Presentation</vt:lpstr>
      <vt:lpstr>PowerPoint Presentation</vt:lpstr>
    </vt:vector>
  </TitlesOfParts>
  <Company>Utah Valley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 Management</dc:title>
  <dc:creator>lLehi High School</dc:creator>
  <cp:lastModifiedBy>A_Judson</cp:lastModifiedBy>
  <cp:revision>16</cp:revision>
  <dcterms:created xsi:type="dcterms:W3CDTF">2012-01-19T15:05:05Z</dcterms:created>
  <dcterms:modified xsi:type="dcterms:W3CDTF">2014-01-21T15:17:46Z</dcterms:modified>
</cp:coreProperties>
</file>