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0C00A9-73BD-40C3-A39F-19D5FAC1241B}"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B3612-491C-4445-A6D5-A73DFEE6693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0C00A9-73BD-40C3-A39F-19D5FAC1241B}"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B3612-491C-4445-A6D5-A73DFEE6693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0C00A9-73BD-40C3-A39F-19D5FAC1241B}"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B3612-491C-4445-A6D5-A73DFEE6693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0C00A9-73BD-40C3-A39F-19D5FAC1241B}"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B3612-491C-4445-A6D5-A73DFEE6693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0C00A9-73BD-40C3-A39F-19D5FAC1241B}" type="datetimeFigureOut">
              <a:rPr lang="en-US" smtClean="0"/>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6B3612-491C-4445-A6D5-A73DFEE6693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0C00A9-73BD-40C3-A39F-19D5FAC1241B}"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B3612-491C-4445-A6D5-A73DFEE6693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0C00A9-73BD-40C3-A39F-19D5FAC1241B}" type="datetimeFigureOut">
              <a:rPr lang="en-US" smtClean="0"/>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6B3612-491C-4445-A6D5-A73DFEE6693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0C00A9-73BD-40C3-A39F-19D5FAC1241B}" type="datetimeFigureOut">
              <a:rPr lang="en-US" smtClean="0"/>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6B3612-491C-4445-A6D5-A73DFEE6693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0C00A9-73BD-40C3-A39F-19D5FAC1241B}" type="datetimeFigureOut">
              <a:rPr lang="en-US" smtClean="0"/>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6B3612-491C-4445-A6D5-A73DFEE6693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0C00A9-73BD-40C3-A39F-19D5FAC1241B}" type="datetimeFigureOut">
              <a:rPr lang="en-US" smtClean="0"/>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6B3612-491C-4445-A6D5-A73DFEE66933}"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A0C00A9-73BD-40C3-A39F-19D5FAC1241B}" type="datetimeFigureOut">
              <a:rPr lang="en-US" smtClean="0"/>
              <a:t>1/17/2014</a:t>
            </a:fld>
            <a:endParaRPr lang="en-US"/>
          </a:p>
        </p:txBody>
      </p:sp>
      <p:sp>
        <p:nvSpPr>
          <p:cNvPr id="9" name="Slide Number Placeholder 8"/>
          <p:cNvSpPr>
            <a:spLocks noGrp="1"/>
          </p:cNvSpPr>
          <p:nvPr>
            <p:ph type="sldNum" sz="quarter" idx="11"/>
          </p:nvPr>
        </p:nvSpPr>
        <p:spPr/>
        <p:txBody>
          <a:bodyPr/>
          <a:lstStyle/>
          <a:p>
            <a:fld id="{D56B3612-491C-4445-A6D5-A73DFEE6693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56B3612-491C-4445-A6D5-A73DFEE66933}"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A0C00A9-73BD-40C3-A39F-19D5FAC1241B}" type="datetimeFigureOut">
              <a:rPr lang="en-US" smtClean="0"/>
              <a:t>1/17/2014</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policy.alpinedistrict.org/policy/5225"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KC6nYJ0F6tU&amp;safe=activ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av.rds.yahoo.com/_ylt=A0Je5Xd8Ik1EihUArypvCqMX;_ylu=X3oDMTBvMmFkM29rBHBndANhdl9pbWdfcmVzdWx0BHNlYwNzcg--/SIG=123mepluh/EXP=1145992188/**http:/www.cmag-india.org/about_cmag_ethics.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3600"/>
            <a:ext cx="8458200" cy="1470025"/>
          </a:xfrm>
        </p:spPr>
        <p:txBody>
          <a:bodyPr>
            <a:noAutofit/>
          </a:bodyPr>
          <a:lstStyle/>
          <a:p>
            <a:r>
              <a:rPr lang="en-US" sz="4800" b="1" dirty="0" smtClean="0"/>
              <a:t>DIGITAL BUSINESS APPLICATIONS</a:t>
            </a:r>
            <a:endParaRPr lang="en-US" sz="4800" b="1" dirty="0"/>
          </a:p>
        </p:txBody>
      </p:sp>
      <p:sp>
        <p:nvSpPr>
          <p:cNvPr id="3" name="Subtitle 2"/>
          <p:cNvSpPr>
            <a:spLocks noGrp="1"/>
          </p:cNvSpPr>
          <p:nvPr>
            <p:ph type="subTitle" idx="1"/>
          </p:nvPr>
        </p:nvSpPr>
        <p:spPr>
          <a:xfrm>
            <a:off x="457200" y="4495800"/>
            <a:ext cx="4953000" cy="1752600"/>
          </a:xfrm>
        </p:spPr>
        <p:txBody>
          <a:bodyPr>
            <a:normAutofit/>
          </a:bodyPr>
          <a:lstStyle/>
          <a:p>
            <a:r>
              <a:rPr lang="en-US" sz="3200" b="1" dirty="0" smtClean="0"/>
              <a:t>Understanding </a:t>
            </a:r>
            <a:r>
              <a:rPr lang="en-US" sz="3200" b="1" dirty="0" smtClean="0"/>
              <a:t>Ethics</a:t>
            </a:r>
            <a:endParaRPr lang="en-US" sz="3200" b="1" dirty="0"/>
          </a:p>
        </p:txBody>
      </p:sp>
    </p:spTree>
    <p:extLst>
      <p:ext uri="{BB962C8B-B14F-4D97-AF65-F5344CB8AC3E}">
        <p14:creationId xmlns:p14="http://schemas.microsoft.com/office/powerpoint/2010/main" val="277521855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Of the Areas Ethics Cover</a:t>
            </a:r>
            <a:endParaRPr lang="en-US" dirty="0"/>
          </a:p>
        </p:txBody>
      </p:sp>
      <p:sp>
        <p:nvSpPr>
          <p:cNvPr id="3" name="Content Placeholder 2"/>
          <p:cNvSpPr>
            <a:spLocks noGrp="1"/>
          </p:cNvSpPr>
          <p:nvPr>
            <p:ph idx="1"/>
          </p:nvPr>
        </p:nvSpPr>
        <p:spPr/>
        <p:txBody>
          <a:bodyPr/>
          <a:lstStyle/>
          <a:p>
            <a:pPr marL="624078" indent="-514350">
              <a:lnSpc>
                <a:spcPct val="90000"/>
              </a:lnSpc>
              <a:buFont typeface="+mj-lt"/>
              <a:buAutoNum type="arabicPeriod"/>
            </a:pPr>
            <a:r>
              <a:rPr lang="en-US" dirty="0" smtClean="0"/>
              <a:t>Honesty</a:t>
            </a:r>
          </a:p>
          <a:p>
            <a:pPr marL="624078" indent="-514350">
              <a:lnSpc>
                <a:spcPct val="90000"/>
              </a:lnSpc>
              <a:buFont typeface="+mj-lt"/>
              <a:buAutoNum type="arabicPeriod"/>
            </a:pPr>
            <a:r>
              <a:rPr lang="en-US" dirty="0" smtClean="0"/>
              <a:t>Security</a:t>
            </a:r>
          </a:p>
          <a:p>
            <a:pPr marL="624078" indent="-514350">
              <a:lnSpc>
                <a:spcPct val="90000"/>
              </a:lnSpc>
              <a:buFont typeface="+mj-lt"/>
              <a:buAutoNum type="arabicPeriod"/>
            </a:pPr>
            <a:r>
              <a:rPr lang="en-US" dirty="0" smtClean="0"/>
              <a:t>Adherence to the law</a:t>
            </a:r>
          </a:p>
          <a:p>
            <a:pPr marL="624078" indent="-514350">
              <a:lnSpc>
                <a:spcPct val="90000"/>
              </a:lnSpc>
              <a:buFont typeface="+mj-lt"/>
              <a:buAutoNum type="arabicPeriod"/>
            </a:pPr>
            <a:r>
              <a:rPr lang="en-US" dirty="0" smtClean="0"/>
              <a:t>Product safety and quality</a:t>
            </a:r>
          </a:p>
          <a:p>
            <a:pPr marL="624078" indent="-514350">
              <a:lnSpc>
                <a:spcPct val="90000"/>
              </a:lnSpc>
              <a:buFont typeface="+mj-lt"/>
              <a:buAutoNum type="arabicPeriod"/>
            </a:pPr>
            <a:r>
              <a:rPr lang="en-US" dirty="0" smtClean="0"/>
              <a:t>Health and </a:t>
            </a:r>
            <a:r>
              <a:rPr lang="en-US" dirty="0" smtClean="0"/>
              <a:t>safety </a:t>
            </a:r>
            <a:r>
              <a:rPr lang="en-US" dirty="0" smtClean="0"/>
              <a:t>in the workplace</a:t>
            </a:r>
          </a:p>
          <a:p>
            <a:pPr marL="624078" indent="-514350">
              <a:lnSpc>
                <a:spcPct val="90000"/>
              </a:lnSpc>
              <a:buFont typeface="+mj-lt"/>
              <a:buAutoNum type="arabicPeriod"/>
            </a:pPr>
            <a:r>
              <a:rPr lang="en-US" dirty="0" smtClean="0"/>
              <a:t>Conflicts of interest</a:t>
            </a:r>
          </a:p>
          <a:p>
            <a:pPr marL="624078" indent="-514350">
              <a:lnSpc>
                <a:spcPct val="90000"/>
              </a:lnSpc>
              <a:buFont typeface="+mj-lt"/>
              <a:buAutoNum type="arabicPeriod"/>
            </a:pPr>
            <a:r>
              <a:rPr lang="en-US" dirty="0" smtClean="0"/>
              <a:t>Employment practices</a:t>
            </a:r>
          </a:p>
          <a:p>
            <a:pPr marL="624078" indent="-514350">
              <a:lnSpc>
                <a:spcPct val="90000"/>
              </a:lnSpc>
              <a:buFont typeface="+mj-lt"/>
              <a:buAutoNum type="arabicPeriod"/>
            </a:pPr>
            <a:r>
              <a:rPr lang="en-US" dirty="0" smtClean="0"/>
              <a:t>Selling and marketing practices</a:t>
            </a:r>
          </a:p>
          <a:p>
            <a:pPr>
              <a:buNone/>
            </a:pPr>
            <a:endParaRPr lang="en-US" dirty="0"/>
          </a:p>
        </p:txBody>
      </p:sp>
    </p:spTree>
    <p:extLst>
      <p:ext uri="{BB962C8B-B14F-4D97-AF65-F5344CB8AC3E}">
        <p14:creationId xmlns:p14="http://schemas.microsoft.com/office/powerpoint/2010/main" val="261863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Acceptable Use Policies</a:t>
            </a:r>
            <a:endParaRPr lang="en-US" dirty="0"/>
          </a:p>
        </p:txBody>
      </p:sp>
      <p:sp>
        <p:nvSpPr>
          <p:cNvPr id="3" name="Content Placeholder 2"/>
          <p:cNvSpPr>
            <a:spLocks noGrp="1"/>
          </p:cNvSpPr>
          <p:nvPr>
            <p:ph idx="1"/>
          </p:nvPr>
        </p:nvSpPr>
        <p:spPr/>
        <p:txBody>
          <a:bodyPr>
            <a:normAutofit/>
          </a:bodyPr>
          <a:lstStyle/>
          <a:p>
            <a:pPr>
              <a:buNone/>
            </a:pPr>
            <a:r>
              <a:rPr lang="en-US" sz="2600" dirty="0" smtClean="0"/>
              <a:t>Components of acceptable use policies:</a:t>
            </a:r>
          </a:p>
          <a:p>
            <a:r>
              <a:rPr lang="en-US" sz="2400" dirty="0" smtClean="0"/>
              <a:t>a code of ethical conduct governing behavior on the Internet </a:t>
            </a:r>
          </a:p>
          <a:p>
            <a:r>
              <a:rPr lang="en-US" sz="2400" dirty="0" smtClean="0"/>
              <a:t>a </a:t>
            </a:r>
            <a:r>
              <a:rPr lang="en-US" sz="2400" dirty="0"/>
              <a:t>description of what constitutes acceptable and unacceptable use of the Internet </a:t>
            </a:r>
            <a:endParaRPr lang="en-US" sz="2400" dirty="0" smtClean="0"/>
          </a:p>
          <a:p>
            <a:r>
              <a:rPr lang="en-US" sz="2400" dirty="0"/>
              <a:t>a description of the consequences of violating the AUP </a:t>
            </a:r>
          </a:p>
          <a:p>
            <a:r>
              <a:rPr lang="en-US" sz="2400" dirty="0" smtClean="0"/>
              <a:t>a </a:t>
            </a:r>
            <a:r>
              <a:rPr lang="en-US" sz="2400" dirty="0"/>
              <a:t>statement reminding users that Internet access and the use of computer networks is a privilege, not a right </a:t>
            </a:r>
            <a:endParaRPr lang="en-US" sz="2400" dirty="0" smtClean="0"/>
          </a:p>
          <a:p>
            <a:pPr marL="109728" indent="0">
              <a:buNone/>
            </a:pPr>
            <a:endParaRPr lang="en-US" sz="2400" dirty="0" smtClean="0"/>
          </a:p>
          <a:p>
            <a:endParaRPr lang="en-US" sz="2400" dirty="0"/>
          </a:p>
          <a:p>
            <a:endParaRPr lang="en-US" sz="2600" dirty="0" smtClean="0"/>
          </a:p>
          <a:p>
            <a:pPr>
              <a:buNone/>
            </a:pPr>
            <a:endParaRPr lang="en-US" dirty="0"/>
          </a:p>
        </p:txBody>
      </p:sp>
    </p:spTree>
    <p:extLst>
      <p:ext uri="{BB962C8B-B14F-4D97-AF65-F5344CB8AC3E}">
        <p14:creationId xmlns:p14="http://schemas.microsoft.com/office/powerpoint/2010/main" val="1421253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normAutofit/>
          </a:bodyPr>
          <a:lstStyle/>
          <a:p>
            <a:pPr marL="411480" lvl="1" indent="0">
              <a:buNone/>
            </a:pPr>
            <a:r>
              <a:rPr lang="en-US" sz="2600" dirty="0" smtClean="0"/>
              <a:t>District’s AUP: </a:t>
            </a:r>
            <a:r>
              <a:rPr lang="en-US" dirty="0" smtClean="0"/>
              <a:t>Use the following link to open Alpine School District’s Acceptable Use Policy</a:t>
            </a:r>
          </a:p>
          <a:p>
            <a:pPr marL="411480" lvl="1" indent="0">
              <a:buNone/>
            </a:pPr>
            <a:r>
              <a:rPr lang="en-US" u="sng" dirty="0" smtClean="0">
                <a:hlinkClick r:id="rId2"/>
              </a:rPr>
              <a:t>http</a:t>
            </a:r>
            <a:r>
              <a:rPr lang="en-US" u="sng" dirty="0">
                <a:hlinkClick r:id="rId2"/>
              </a:rPr>
              <a:t>://policy.alpinedistrict.org/policy/5225</a:t>
            </a:r>
            <a:r>
              <a:rPr lang="en-US" dirty="0"/>
              <a:t>  </a:t>
            </a:r>
            <a:endParaRPr lang="en-US" dirty="0" smtClean="0"/>
          </a:p>
          <a:p>
            <a:pPr marL="411480" lvl="1" indent="0">
              <a:buNone/>
            </a:pPr>
            <a:r>
              <a:rPr lang="en-US" dirty="0" smtClean="0"/>
              <a:t>Copy </a:t>
            </a:r>
            <a:r>
              <a:rPr lang="en-US" dirty="0"/>
              <a:t>and paste the content into a new document.  As you read the AUP, highlight items pertaining to key points such as copyright issues, privacy terms, use guidelines, etc.  Print this page and staple it to your </a:t>
            </a:r>
            <a:r>
              <a:rPr lang="en-US" dirty="0" smtClean="0"/>
              <a:t>worksheet.</a:t>
            </a:r>
            <a:endParaRPr lang="en-US" dirty="0" smtClean="0"/>
          </a:p>
          <a:p>
            <a:endParaRPr lang="en-US" dirty="0"/>
          </a:p>
        </p:txBody>
      </p:sp>
    </p:spTree>
    <p:extLst>
      <p:ext uri="{BB962C8B-B14F-4D97-AF65-F5344CB8AC3E}">
        <p14:creationId xmlns:p14="http://schemas.microsoft.com/office/powerpoint/2010/main" val="960614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Digital Business Applications</a:t>
            </a:r>
            <a:endParaRPr lang="en-US" dirty="0"/>
          </a:p>
        </p:txBody>
      </p:sp>
      <p:sp>
        <p:nvSpPr>
          <p:cNvPr id="3" name="Content Placeholder 2"/>
          <p:cNvSpPr>
            <a:spLocks noGrp="1"/>
          </p:cNvSpPr>
          <p:nvPr>
            <p:ph idx="1"/>
          </p:nvPr>
        </p:nvSpPr>
        <p:spPr/>
        <p:txBody>
          <a:bodyPr/>
          <a:lstStyle/>
          <a:p>
            <a:pPr>
              <a:buNone/>
            </a:pPr>
            <a:r>
              <a:rPr lang="en-US" sz="3200" dirty="0" smtClean="0"/>
              <a:t>Standard Two -  Students will understand ethical and legal issues pertaining to business.</a:t>
            </a:r>
          </a:p>
          <a:p>
            <a:pPr>
              <a:buNone/>
            </a:pPr>
            <a:r>
              <a:rPr lang="en-US" sz="3200" dirty="0" smtClean="0"/>
              <a:t>Objective One - Review and evaluate the fair use policies and acceptable use policies</a:t>
            </a:r>
          </a:p>
          <a:p>
            <a:pPr>
              <a:buNone/>
            </a:pPr>
            <a:endParaRPr lang="en-US" dirty="0"/>
          </a:p>
        </p:txBody>
      </p:sp>
    </p:spTree>
    <p:extLst>
      <p:ext uri="{BB962C8B-B14F-4D97-AF65-F5344CB8AC3E}">
        <p14:creationId xmlns:p14="http://schemas.microsoft.com/office/powerpoint/2010/main" val="3478324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Questions</a:t>
            </a:r>
            <a:endParaRPr lang="en-US" dirty="0"/>
          </a:p>
        </p:txBody>
      </p:sp>
      <p:sp>
        <p:nvSpPr>
          <p:cNvPr id="3" name="Content Placeholder 2"/>
          <p:cNvSpPr>
            <a:spLocks noGrp="1"/>
          </p:cNvSpPr>
          <p:nvPr>
            <p:ph idx="1"/>
          </p:nvPr>
        </p:nvSpPr>
        <p:spPr/>
        <p:txBody>
          <a:bodyPr/>
          <a:lstStyle/>
          <a:p>
            <a:pPr lvl="0"/>
            <a:r>
              <a:rPr lang="en-US" dirty="0" smtClean="0"/>
              <a:t>Evaluate components of acceptable use policies</a:t>
            </a:r>
          </a:p>
          <a:p>
            <a:pPr lvl="0"/>
            <a:r>
              <a:rPr lang="en-US" dirty="0" smtClean="0"/>
              <a:t>Demonstrate ability to follow fair and acceptable use policies on assignments and projects</a:t>
            </a:r>
          </a:p>
          <a:p>
            <a:pPr lvl="0"/>
            <a:r>
              <a:rPr lang="en-US" dirty="0" smtClean="0"/>
              <a:t>Discuss ethics in the workplace</a:t>
            </a:r>
          </a:p>
          <a:p>
            <a:pPr>
              <a:buNone/>
            </a:pPr>
            <a:endParaRPr lang="en-US" dirty="0"/>
          </a:p>
        </p:txBody>
      </p:sp>
    </p:spTree>
    <p:extLst>
      <p:ext uri="{BB962C8B-B14F-4D97-AF65-F5344CB8AC3E}">
        <p14:creationId xmlns:p14="http://schemas.microsoft.com/office/powerpoint/2010/main" val="3193369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FERPA</a:t>
            </a:r>
            <a:endParaRPr lang="en-US" dirty="0"/>
          </a:p>
        </p:txBody>
      </p:sp>
      <p:sp>
        <p:nvSpPr>
          <p:cNvPr id="3" name="Content Placeholder 2"/>
          <p:cNvSpPr>
            <a:spLocks noGrp="1"/>
          </p:cNvSpPr>
          <p:nvPr>
            <p:ph idx="1"/>
          </p:nvPr>
        </p:nvSpPr>
        <p:spPr/>
        <p:txBody>
          <a:bodyPr>
            <a:normAutofit/>
          </a:bodyPr>
          <a:lstStyle/>
          <a:p>
            <a:r>
              <a:rPr lang="en-US" sz="2400" b="1" dirty="0" smtClean="0"/>
              <a:t>Federal Information Rights and Privacy </a:t>
            </a:r>
            <a:r>
              <a:rPr lang="en-US" sz="2400" b="1" dirty="0" smtClean="0"/>
              <a:t>Act (FERPA) – </a:t>
            </a:r>
            <a:r>
              <a:rPr lang="en-US" sz="2400" dirty="0" smtClean="0"/>
              <a:t>Allows parents </a:t>
            </a:r>
            <a:r>
              <a:rPr lang="en-US" sz="2400" dirty="0" smtClean="0"/>
              <a:t>access </a:t>
            </a:r>
            <a:r>
              <a:rPr lang="en-US" sz="2400" dirty="0"/>
              <a:t>to their child's education records, </a:t>
            </a:r>
            <a:r>
              <a:rPr lang="en-US" sz="2400" dirty="0" smtClean="0"/>
              <a:t>until a student reaches 18 years of age. </a:t>
            </a:r>
          </a:p>
        </p:txBody>
      </p:sp>
    </p:spTree>
    <p:extLst>
      <p:ext uri="{BB962C8B-B14F-4D97-AF65-F5344CB8AC3E}">
        <p14:creationId xmlns:p14="http://schemas.microsoft.com/office/powerpoint/2010/main" val="4072690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Ergonomics</a:t>
            </a:r>
            <a:endParaRPr lang="en-US" dirty="0"/>
          </a:p>
        </p:txBody>
      </p:sp>
      <p:sp>
        <p:nvSpPr>
          <p:cNvPr id="3" name="Content Placeholder 2"/>
          <p:cNvSpPr>
            <a:spLocks noGrp="1"/>
          </p:cNvSpPr>
          <p:nvPr>
            <p:ph idx="1"/>
          </p:nvPr>
        </p:nvSpPr>
        <p:spPr/>
        <p:txBody>
          <a:bodyPr/>
          <a:lstStyle/>
          <a:p>
            <a:r>
              <a:rPr lang="en-US" dirty="0" smtClean="0"/>
              <a:t>Study of workplace design</a:t>
            </a:r>
          </a:p>
          <a:p>
            <a:pPr lvl="1"/>
            <a:r>
              <a:rPr lang="en-US" dirty="0" smtClean="0"/>
              <a:t>For comfort, efficiency, safety, and productivity</a:t>
            </a:r>
          </a:p>
          <a:p>
            <a:pPr lvl="1">
              <a:buNone/>
            </a:pPr>
            <a:r>
              <a:rPr lang="en-US" dirty="0" smtClean="0">
                <a:hlinkClick r:id="rId2"/>
              </a:rPr>
              <a:t>http://www.youtube.com/watch?v=KC6nYJ0F6tU&amp;safe=active</a:t>
            </a:r>
            <a:endParaRPr lang="en-US" dirty="0" smtClean="0"/>
          </a:p>
          <a:p>
            <a:pPr lvl="1">
              <a:buNone/>
            </a:pPr>
            <a:endParaRPr lang="en-US" dirty="0"/>
          </a:p>
        </p:txBody>
      </p:sp>
    </p:spTree>
    <p:extLst>
      <p:ext uri="{BB962C8B-B14F-4D97-AF65-F5344CB8AC3E}">
        <p14:creationId xmlns:p14="http://schemas.microsoft.com/office/powerpoint/2010/main" val="3440668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a:buNone/>
            </a:pPr>
            <a:endParaRPr lang="en-US" dirty="0" smtClean="0"/>
          </a:p>
          <a:p>
            <a:pPr>
              <a:buNone/>
            </a:pPr>
            <a:r>
              <a:rPr lang="en-US" dirty="0" smtClean="0"/>
              <a:t>What is Ethics?</a:t>
            </a:r>
          </a:p>
          <a:p>
            <a:pPr>
              <a:lnSpc>
                <a:spcPct val="90000"/>
              </a:lnSpc>
            </a:pPr>
            <a:r>
              <a:rPr lang="en-US" sz="3600" dirty="0" smtClean="0"/>
              <a:t>“Ethics is what’s spearheading our growth, It creates an element of trust, familiarity, and predictability in the business.”</a:t>
            </a:r>
          </a:p>
          <a:p>
            <a:pPr lvl="1">
              <a:lnSpc>
                <a:spcPct val="90000"/>
              </a:lnSpc>
            </a:pPr>
            <a:r>
              <a:rPr lang="en-US" sz="2400" dirty="0" smtClean="0"/>
              <a:t>Charlie Wilson, Owner of Houston-Based Salvage company. Worth 1.6 Billion. </a:t>
            </a:r>
          </a:p>
          <a:p>
            <a:pPr>
              <a:buNone/>
            </a:pPr>
            <a:endParaRPr lang="en-US" dirty="0" smtClean="0"/>
          </a:p>
          <a:p>
            <a:pPr>
              <a:buNone/>
            </a:pPr>
            <a:endParaRPr lang="en-US" dirty="0"/>
          </a:p>
        </p:txBody>
      </p:sp>
      <p:pic>
        <p:nvPicPr>
          <p:cNvPr id="4" name="Picture 9" descr="Business Ethics"/>
          <p:cNvPicPr>
            <a:picLocks noChangeAspect="1" noChangeArrowheads="1"/>
          </p:cNvPicPr>
          <p:nvPr/>
        </p:nvPicPr>
        <p:blipFill>
          <a:blip r:embed="rId2" cstate="print"/>
          <a:srcRect/>
          <a:stretch>
            <a:fillRect/>
          </a:stretch>
        </p:blipFill>
        <p:spPr>
          <a:xfrm>
            <a:off x="5257800" y="76200"/>
            <a:ext cx="3048000" cy="2759710"/>
          </a:xfrm>
          <a:prstGeom prst="rect">
            <a:avLst/>
          </a:prstGeom>
          <a:noFill/>
          <a:ln/>
        </p:spPr>
      </p:pic>
    </p:spTree>
    <p:extLst>
      <p:ext uri="{BB962C8B-B14F-4D97-AF65-F5344CB8AC3E}">
        <p14:creationId xmlns:p14="http://schemas.microsoft.com/office/powerpoint/2010/main" val="12135228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Go to fullsize image">
            <a:hlinkClick r:id="rId2"/>
          </p:cNvPr>
          <p:cNvPicPr>
            <a:picLocks noChangeAspect="1" noChangeArrowheads="1"/>
          </p:cNvPicPr>
          <p:nvPr/>
        </p:nvPicPr>
        <p:blipFill>
          <a:blip r:embed="rId3" cstate="print"/>
          <a:srcRect/>
          <a:stretch>
            <a:fillRect/>
          </a:stretch>
        </p:blipFill>
        <p:spPr>
          <a:xfrm>
            <a:off x="5581078" y="4800599"/>
            <a:ext cx="2267521" cy="1792287"/>
          </a:xfrm>
          <a:prstGeom prst="rect">
            <a:avLst/>
          </a:prstGeom>
          <a:ln/>
        </p:spPr>
      </p:pic>
      <p:sp>
        <p:nvSpPr>
          <p:cNvPr id="2" name="Title 1"/>
          <p:cNvSpPr>
            <a:spLocks noGrp="1"/>
          </p:cNvSpPr>
          <p:nvPr>
            <p:ph type="title"/>
          </p:nvPr>
        </p:nvSpPr>
        <p:spPr/>
        <p:txBody>
          <a:bodyPr/>
          <a:lstStyle/>
          <a:p>
            <a:r>
              <a:rPr lang="en-US" dirty="0" smtClean="0"/>
              <a:t>Code of Ethics</a:t>
            </a:r>
            <a:endParaRPr lang="en-US" dirty="0"/>
          </a:p>
        </p:txBody>
      </p:sp>
      <p:sp>
        <p:nvSpPr>
          <p:cNvPr id="3" name="Content Placeholder 2"/>
          <p:cNvSpPr>
            <a:spLocks noGrp="1"/>
          </p:cNvSpPr>
          <p:nvPr>
            <p:ph idx="1"/>
          </p:nvPr>
        </p:nvSpPr>
        <p:spPr/>
        <p:txBody>
          <a:bodyPr>
            <a:normAutofit/>
          </a:bodyPr>
          <a:lstStyle/>
          <a:p>
            <a:pPr>
              <a:buNone/>
            </a:pPr>
            <a:r>
              <a:rPr lang="en-US" sz="4000" dirty="0" smtClean="0"/>
              <a:t>	A code of ethics is a document that outlines the principles of conduct to be used in making decisions with the organization. </a:t>
            </a:r>
          </a:p>
          <a:p>
            <a:pPr>
              <a:buNone/>
            </a:pPr>
            <a:endParaRPr lang="en-US" sz="4400" dirty="0"/>
          </a:p>
        </p:txBody>
      </p:sp>
    </p:spTree>
    <p:extLst>
      <p:ext uri="{BB962C8B-B14F-4D97-AF65-F5344CB8AC3E}">
        <p14:creationId xmlns:p14="http://schemas.microsoft.com/office/powerpoint/2010/main" val="1761093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a:t>
            </a:r>
            <a:endParaRPr lang="en-US" dirty="0"/>
          </a:p>
        </p:txBody>
      </p:sp>
      <p:sp>
        <p:nvSpPr>
          <p:cNvPr id="3" name="Content Placeholder 2"/>
          <p:cNvSpPr>
            <a:spLocks noGrp="1"/>
          </p:cNvSpPr>
          <p:nvPr>
            <p:ph idx="1"/>
          </p:nvPr>
        </p:nvSpPr>
        <p:spPr/>
        <p:txBody>
          <a:bodyPr>
            <a:normAutofit/>
          </a:bodyPr>
          <a:lstStyle/>
          <a:p>
            <a:pPr>
              <a:lnSpc>
                <a:spcPct val="90000"/>
              </a:lnSpc>
            </a:pPr>
            <a:r>
              <a:rPr lang="en-US" dirty="0" smtClean="0"/>
              <a:t>Ethics are defined as the rules or standards governing the conduct of a person or the members of a profession.</a:t>
            </a:r>
          </a:p>
          <a:p>
            <a:pPr>
              <a:buNone/>
            </a:pPr>
            <a:endParaRPr lang="en-US" dirty="0" smtClean="0"/>
          </a:p>
        </p:txBody>
      </p:sp>
      <p:pic>
        <p:nvPicPr>
          <p:cNvPr id="4" name="Picture 7" descr="no_excuses"/>
          <p:cNvPicPr>
            <a:picLocks noChangeAspect="1" noChangeArrowheads="1"/>
          </p:cNvPicPr>
          <p:nvPr/>
        </p:nvPicPr>
        <p:blipFill>
          <a:blip r:embed="rId2" cstate="print"/>
          <a:srcRect/>
          <a:stretch>
            <a:fillRect/>
          </a:stretch>
        </p:blipFill>
        <p:spPr>
          <a:xfrm>
            <a:off x="3581400" y="3733800"/>
            <a:ext cx="2743200" cy="2743200"/>
          </a:xfrm>
          <a:prstGeom prst="rect">
            <a:avLst/>
          </a:prstGeom>
          <a:noFill/>
          <a:ln/>
        </p:spPr>
      </p:pic>
    </p:spTree>
    <p:extLst>
      <p:ext uri="{BB962C8B-B14F-4D97-AF65-F5344CB8AC3E}">
        <p14:creationId xmlns:p14="http://schemas.microsoft.com/office/powerpoint/2010/main" val="18404831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a:t>
            </a:r>
            <a:endParaRPr lang="en-US" dirty="0"/>
          </a:p>
        </p:txBody>
      </p:sp>
      <p:sp>
        <p:nvSpPr>
          <p:cNvPr id="3" name="Content Placeholder 2"/>
          <p:cNvSpPr>
            <a:spLocks noGrp="1"/>
          </p:cNvSpPr>
          <p:nvPr>
            <p:ph idx="1"/>
          </p:nvPr>
        </p:nvSpPr>
        <p:spPr/>
        <p:txBody>
          <a:bodyPr/>
          <a:lstStyle/>
          <a:p>
            <a:r>
              <a:rPr lang="en-US" dirty="0" smtClean="0"/>
              <a:t>A great deal of people think that the ethics used in business are different from those used in everyday life. They often use one code at work, and another at home, justifying their actions in the name of getting the sale, landing the deal, making the numbers, keeping a job. But when it comes down to it, </a:t>
            </a:r>
            <a:r>
              <a:rPr lang="en-US" b="1" dirty="0" smtClean="0"/>
              <a:t>ethics</a:t>
            </a:r>
            <a:r>
              <a:rPr lang="en-US" dirty="0" smtClean="0"/>
              <a:t> are </a:t>
            </a:r>
            <a:r>
              <a:rPr lang="en-US" b="1" dirty="0" smtClean="0"/>
              <a:t>ethics</a:t>
            </a:r>
            <a:r>
              <a:rPr lang="en-US" dirty="0" smtClean="0"/>
              <a:t> are </a:t>
            </a:r>
            <a:r>
              <a:rPr lang="en-US" b="1" dirty="0" smtClean="0"/>
              <a:t>ethics</a:t>
            </a:r>
            <a:r>
              <a:rPr lang="en-US" dirty="0" smtClean="0"/>
              <a:t>.</a:t>
            </a:r>
          </a:p>
          <a:p>
            <a:endParaRPr lang="en-US" dirty="0"/>
          </a:p>
        </p:txBody>
      </p:sp>
    </p:spTree>
    <p:extLst>
      <p:ext uri="{BB962C8B-B14F-4D97-AF65-F5344CB8AC3E}">
        <p14:creationId xmlns:p14="http://schemas.microsoft.com/office/powerpoint/2010/main" val="22323168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208</TotalTime>
  <Words>401</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DIGITAL BUSINESS APPLICATIONS</vt:lpstr>
      <vt:lpstr>Digital Business Applications</vt:lpstr>
      <vt:lpstr>Essential Questions</vt:lpstr>
      <vt:lpstr>FERPA</vt:lpstr>
      <vt:lpstr>Ergonomics</vt:lpstr>
      <vt:lpstr>Ethics</vt:lpstr>
      <vt:lpstr>Code of Ethics</vt:lpstr>
      <vt:lpstr>Ethics</vt:lpstr>
      <vt:lpstr>Ethics</vt:lpstr>
      <vt:lpstr>Some Of the Areas Ethics Cover</vt:lpstr>
      <vt:lpstr>Acceptable Use Policies</vt:lpstr>
      <vt:lpstr>ASSIGNMENT</vt:lpstr>
    </vt:vector>
  </TitlesOfParts>
  <Company>Alpine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BUSINESS APPLICATIONS</dc:title>
  <dc:creator>asduser</dc:creator>
  <cp:lastModifiedBy>asduser</cp:lastModifiedBy>
  <cp:revision>4</cp:revision>
  <dcterms:created xsi:type="dcterms:W3CDTF">2014-01-15T18:30:56Z</dcterms:created>
  <dcterms:modified xsi:type="dcterms:W3CDTF">2014-01-17T18:37:15Z</dcterms:modified>
</cp:coreProperties>
</file>