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9" r:id="rId5"/>
    <p:sldId id="260" r:id="rId6"/>
    <p:sldId id="262" r:id="rId7"/>
    <p:sldId id="261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74D3-BCBF-4869-8500-13DF18985A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523FC9-365D-4E9D-8244-623EEC3D3E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74D3-BCBF-4869-8500-13DF18985A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3FC9-365D-4E9D-8244-623EEC3D3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74D3-BCBF-4869-8500-13DF18985A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3FC9-365D-4E9D-8244-623EEC3D3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74D3-BCBF-4869-8500-13DF18985A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3FC9-365D-4E9D-8244-623EEC3D3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74D3-BCBF-4869-8500-13DF18985A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3FC9-365D-4E9D-8244-623EEC3D3E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74D3-BCBF-4869-8500-13DF18985A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3FC9-365D-4E9D-8244-623EEC3D3EE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74D3-BCBF-4869-8500-13DF18985A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3FC9-365D-4E9D-8244-623EEC3D3E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74D3-BCBF-4869-8500-13DF18985A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3FC9-365D-4E9D-8244-623EEC3D3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74D3-BCBF-4869-8500-13DF18985A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3FC9-365D-4E9D-8244-623EEC3D3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74D3-BCBF-4869-8500-13DF18985A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3FC9-365D-4E9D-8244-623EEC3D3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74D3-BCBF-4869-8500-13DF18985A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23FC9-365D-4E9D-8244-623EEC3D3E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34D74D3-BCBF-4869-8500-13DF18985A85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D523FC9-365D-4E9D-8244-623EEC3D3E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E-mail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Electronic 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1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9878" y="10236"/>
            <a:ext cx="7848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G</a:t>
            </a:r>
            <a:r>
              <a:rPr lang="en-US" sz="4400" dirty="0" smtClean="0"/>
              <a:t>mail Accounts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6000" dirty="0" smtClean="0"/>
              <a:t>www.gmail.com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752368"/>
            <a:ext cx="3733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USERNAME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algn="ctr"/>
            <a:endParaRPr lang="en-US" sz="2800" b="1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Skyward Login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@alpinesd.org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766481" y="2209800"/>
            <a:ext cx="378384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all" dirty="0" smtClean="0">
                <a:solidFill>
                  <a:srgbClr val="C00000"/>
                </a:solidFill>
              </a:rPr>
              <a:t>Password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Same password as you use to log in to your computer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87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09600"/>
            <a:ext cx="8229600" cy="1600200"/>
          </a:xfrm>
        </p:spPr>
        <p:txBody>
          <a:bodyPr/>
          <a:lstStyle/>
          <a:p>
            <a:r>
              <a:rPr lang="en-US" dirty="0" smtClean="0"/>
              <a:t>Info about E-mail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 first e-mails required both the sender and the receiver to be on-line at the same time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Messages are sent and received through an internet server</a:t>
            </a:r>
          </a:p>
        </p:txBody>
      </p:sp>
    </p:spTree>
    <p:extLst>
      <p:ext uri="{BB962C8B-B14F-4D97-AF65-F5344CB8AC3E}">
        <p14:creationId xmlns:p14="http://schemas.microsoft.com/office/powerpoint/2010/main" val="428386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09600"/>
            <a:ext cx="8229600" cy="1600200"/>
          </a:xfrm>
        </p:spPr>
        <p:txBody>
          <a:bodyPr/>
          <a:lstStyle/>
          <a:p>
            <a:r>
              <a:rPr lang="en-US" dirty="0" smtClean="0"/>
              <a:t>Parts of e-mail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Header</a:t>
            </a:r>
          </a:p>
          <a:p>
            <a:pPr marL="857250" lvl="1" indent="-457200"/>
            <a:r>
              <a:rPr lang="en-US" sz="2400" dirty="0" smtClean="0">
                <a:solidFill>
                  <a:schemeClr val="tx1"/>
                </a:solidFill>
              </a:rPr>
              <a:t>To:</a:t>
            </a:r>
          </a:p>
          <a:p>
            <a:pPr marL="857250" lvl="1" indent="-457200"/>
            <a:r>
              <a:rPr lang="en-US" sz="2400" dirty="0" smtClean="0">
                <a:solidFill>
                  <a:schemeClr val="tx1"/>
                </a:solidFill>
              </a:rPr>
              <a:t>Cc:</a:t>
            </a:r>
          </a:p>
          <a:p>
            <a:pPr marL="857250" lvl="1" indent="-457200"/>
            <a:r>
              <a:rPr lang="en-US" sz="2400" dirty="0" smtClean="0">
                <a:solidFill>
                  <a:schemeClr val="tx1"/>
                </a:solidFill>
              </a:rPr>
              <a:t>Bcc:</a:t>
            </a:r>
          </a:p>
          <a:p>
            <a:pPr marL="857250" lvl="1" indent="-457200"/>
            <a:r>
              <a:rPr lang="en-US" sz="2400" dirty="0" smtClean="0">
                <a:solidFill>
                  <a:schemeClr val="tx1"/>
                </a:solidFill>
              </a:rPr>
              <a:t>Subject Line</a:t>
            </a:r>
          </a:p>
          <a:p>
            <a:pPr marL="857250" lvl="1" indent="-457200"/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>
                <a:solidFill>
                  <a:schemeClr val="tx1"/>
                </a:solidFill>
              </a:rPr>
              <a:t>Body</a:t>
            </a:r>
          </a:p>
          <a:p>
            <a:pPr marL="857250" lvl="1" indent="-457200"/>
            <a:r>
              <a:rPr lang="en-US" sz="2400" dirty="0" smtClean="0">
                <a:solidFill>
                  <a:schemeClr val="tx1"/>
                </a:solidFill>
              </a:rPr>
              <a:t>Message</a:t>
            </a:r>
          </a:p>
          <a:p>
            <a:pPr marL="857250" lvl="1" indent="-457200"/>
            <a:r>
              <a:rPr lang="en-US" sz="2400" dirty="0" smtClean="0">
                <a:solidFill>
                  <a:schemeClr val="tx1"/>
                </a:solidFill>
              </a:rPr>
              <a:t>Can Include Signature</a:t>
            </a:r>
          </a:p>
          <a:p>
            <a:pPr marL="857250" lvl="1" indent="-457200"/>
            <a:endParaRPr lang="en-US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Attachments</a:t>
            </a:r>
          </a:p>
          <a:p>
            <a:pPr marL="857250" lvl="1" indent="-457200"/>
            <a:r>
              <a:rPr lang="en-US" sz="2400" dirty="0" smtClean="0">
                <a:solidFill>
                  <a:schemeClr val="tx1"/>
                </a:solidFill>
              </a:rPr>
              <a:t>Files that are sent with e-mails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50" y="2156460"/>
            <a:ext cx="32575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109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09600"/>
            <a:ext cx="8229600" cy="1600200"/>
          </a:xfrm>
        </p:spPr>
        <p:txBody>
          <a:bodyPr/>
          <a:lstStyle/>
          <a:p>
            <a:r>
              <a:rPr lang="en-US" dirty="0" smtClean="0"/>
              <a:t>Ways to Respond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Reply</a:t>
            </a:r>
          </a:p>
          <a:p>
            <a:pPr marL="457200" indent="-457200">
              <a:buFont typeface="+mj-lt"/>
              <a:buAutoNum type="arabicPeriod"/>
            </a:pPr>
            <a:endParaRPr lang="en-US" sz="4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Reply To All</a:t>
            </a:r>
          </a:p>
          <a:p>
            <a:pPr marL="457200" indent="-457200">
              <a:buFont typeface="+mj-lt"/>
              <a:buAutoNum type="arabicPeriod"/>
            </a:pPr>
            <a:endParaRPr lang="en-US" sz="40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>
                <a:solidFill>
                  <a:schemeClr val="tx1"/>
                </a:solidFill>
              </a:rPr>
              <a:t>Forward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57400"/>
            <a:ext cx="4420247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82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Netiquette</a:t>
            </a:r>
            <a:br>
              <a:rPr lang="en-US" dirty="0" smtClean="0"/>
            </a:br>
            <a:r>
              <a:rPr lang="en-US" sz="4800" dirty="0" smtClean="0"/>
              <a:t>A set of social on-line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Spell Check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DO NOT USE ALL CAPS (THIS IS YELLING)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Always fill in the subject line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Be care with emoticons and abbreviations 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Type what you mean. It is hard to read sarcasm  in an e-mail. A good rule is to treat every post or e-mail as if you were sending a copy to your boss, your bishop and your worst enemy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8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8229600" cy="1600200"/>
          </a:xfrm>
        </p:spPr>
        <p:txBody>
          <a:bodyPr/>
          <a:lstStyle/>
          <a:p>
            <a:r>
              <a:rPr lang="en-US" dirty="0" smtClean="0"/>
              <a:t>Be Careful Out There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5715000" cy="5257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Spam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Unsolicited bulk messages (Like Junk mail on the internet)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Phishing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attempting to acquire information such as </a:t>
            </a:r>
            <a:r>
              <a:rPr lang="en-US" sz="1800" dirty="0" smtClean="0">
                <a:solidFill>
                  <a:schemeClr val="tx1"/>
                </a:solidFill>
              </a:rPr>
              <a:t>usernames, passwords  </a:t>
            </a:r>
            <a:r>
              <a:rPr lang="en-US" sz="1800" dirty="0">
                <a:solidFill>
                  <a:schemeClr val="tx1"/>
                </a:solidFill>
              </a:rPr>
              <a:t>and credit card details (and sometimes, indirectly, money) by masquerading as a trustworthy entity in an electronic </a:t>
            </a:r>
            <a:r>
              <a:rPr lang="en-US" sz="1800" dirty="0" smtClean="0">
                <a:solidFill>
                  <a:schemeClr val="tx1"/>
                </a:solidFill>
              </a:rPr>
              <a:t>communication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Cyberbullying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Use of technology aimed to hurt someone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3497239"/>
            <a:ext cx="2856489" cy="2910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278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8229600" cy="1600200"/>
          </a:xfrm>
        </p:spPr>
        <p:txBody>
          <a:bodyPr/>
          <a:lstStyle/>
          <a:p>
            <a:r>
              <a:rPr lang="en-US" dirty="0" smtClean="0"/>
              <a:t>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The most hacked passwords in 2013 were: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password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123456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12345678</a:t>
            </a:r>
          </a:p>
          <a:p>
            <a:pPr lvl="1"/>
            <a:endParaRPr lang="en-US" sz="1800" dirty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The best and most secure passwords include: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At least 8 characters long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Upper Case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Lower Case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Number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</a:rPr>
              <a:t>Special Character (!@#$%^&amp;*&lt;&gt;?)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30600" y="2082817"/>
            <a:ext cx="3657600" cy="1117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b="1" dirty="0" smtClean="0">
                <a:latin typeface="+mj-lt"/>
              </a:rPr>
              <a:t>Qwerty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b="1" dirty="0" smtClean="0">
                <a:latin typeface="+mj-lt"/>
              </a:rPr>
              <a:t>Abc123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b="1" dirty="0" smtClean="0">
                <a:latin typeface="+mj-lt"/>
              </a:rPr>
              <a:t>123456789</a:t>
            </a: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25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729</TotalTime>
  <Words>233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Courier New</vt:lpstr>
      <vt:lpstr>Palatino Linotype</vt:lpstr>
      <vt:lpstr>Executive</vt:lpstr>
      <vt:lpstr>E-mail</vt:lpstr>
      <vt:lpstr>PowerPoint Presentation</vt:lpstr>
      <vt:lpstr>Info about E-mail</vt:lpstr>
      <vt:lpstr>Parts of e-mail</vt:lpstr>
      <vt:lpstr>Ways to Respond</vt:lpstr>
      <vt:lpstr>Netiquette A set of social on-line rules</vt:lpstr>
      <vt:lpstr>Be Careful Out There</vt:lpstr>
      <vt:lpstr>Passwords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E-mail</dc:title>
  <dc:creator>asdteacher</dc:creator>
  <cp:lastModifiedBy>Kenny Assmus</cp:lastModifiedBy>
  <cp:revision>11</cp:revision>
  <dcterms:created xsi:type="dcterms:W3CDTF">2013-09-18T05:03:13Z</dcterms:created>
  <dcterms:modified xsi:type="dcterms:W3CDTF">2014-09-09T18:52:01Z</dcterms:modified>
</cp:coreProperties>
</file>